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64" r:id="rId4"/>
    <p:sldId id="273" r:id="rId5"/>
    <p:sldId id="278" r:id="rId6"/>
    <p:sldId id="275" r:id="rId7"/>
    <p:sldId id="310" r:id="rId8"/>
    <p:sldId id="311" r:id="rId9"/>
    <p:sldId id="259" r:id="rId10"/>
    <p:sldId id="313" r:id="rId11"/>
    <p:sldId id="285" r:id="rId12"/>
    <p:sldId id="271" r:id="rId13"/>
    <p:sldId id="261" r:id="rId14"/>
    <p:sldId id="262" r:id="rId15"/>
    <p:sldId id="284" r:id="rId16"/>
    <p:sldId id="269" r:id="rId17"/>
    <p:sldId id="312" r:id="rId18"/>
    <p:sldId id="266" r:id="rId19"/>
    <p:sldId id="287" r:id="rId20"/>
    <p:sldId id="263" r:id="rId21"/>
    <p:sldId id="288" r:id="rId22"/>
    <p:sldId id="314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03D1C7-A4BD-4C19-A494-37F4AFE0DCD3}">
  <a:tblStyle styleId="{2C03D1C7-A4BD-4C19-A494-37F4AFE0DC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FDB8B5EA-3203-87E6-7E80-DF6515E008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977C0F1E-EC33-F676-67A3-9B3BFD40C8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3C36E-4FD4-4DE0-92D8-D660531BC893}" type="datetimeFigureOut">
              <a:rPr lang="hu-HU" smtClean="0"/>
              <a:t>2023. 04. 03.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01A1DB4-AA8D-130F-7BEA-0BE496BB8A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AAB579A-716B-DCCE-BD2A-F6C323A1AE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3DE03-ECE6-4B5A-AC86-37CFE3CE7D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5007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a39092251c_1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8" name="Google Shape;998;ga39092251c_1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a39092251c_1_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a39092251c_1_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9c56d44c2f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9c56d44c2f_0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ga3ace2beb3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3" name="Google Shape;1243;ga3ace2beb3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ga3ace2beb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8" name="Google Shape;1118;ga3ace2beb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" name="Google Shape;1943;g9c56d44c2f_0_1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4" name="Google Shape;1944;g9c56d44c2f_0_1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a39092251c_1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3" name="Google Shape;1023;ga39092251c_1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Google Shape;1992;ga3ace2beb3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3" name="Google Shape;1993;ga3ace2beb3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a39092251c_1_7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1" name="Google Shape;931;ga39092251c_1_7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a3ace2be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a3ace2be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ga3ace2beb3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9" name="Google Shape;1379;ga3ace2beb3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g9c56d44c2f_0_8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4" name="Google Shape;1554;g9c56d44c2f_0_8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ga3ace2beb3_0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2" name="Google Shape;1422;ga3ace2beb3_0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a39092251c_1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a39092251c_1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Google Shape;1871;g9c56d44c2f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2" name="Google Shape;1872;g9c56d44c2f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ga3ace2beb3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1" name="Google Shape;1321;ga3ace2beb3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slide" Target="../slides/slide13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92700" y="515975"/>
            <a:ext cx="3538800" cy="12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678F"/>
              </a:buClr>
              <a:buSzPts val="3900"/>
              <a:buFont typeface="Lato Black"/>
              <a:buNone/>
              <a:defRPr sz="3900">
                <a:solidFill>
                  <a:srgbClr val="0D678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92700" y="2376925"/>
            <a:ext cx="31242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BA0"/>
              </a:buClr>
              <a:buSzPts val="2800"/>
              <a:buFont typeface="Lato"/>
              <a:buNone/>
              <a:defRPr sz="2800">
                <a:solidFill>
                  <a:srgbClr val="5FBBA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5"/>
          <p:cNvSpPr txBox="1">
            <a:spLocks noGrp="1"/>
          </p:cNvSpPr>
          <p:nvPr>
            <p:ph type="subTitle" idx="1"/>
          </p:nvPr>
        </p:nvSpPr>
        <p:spPr>
          <a:xfrm>
            <a:off x="719659" y="2224525"/>
            <a:ext cx="17895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 sz="1400">
                <a:solidFill>
                  <a:srgbClr val="0F6890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9pPr>
          </a:lstStyle>
          <a:p>
            <a:endParaRPr/>
          </a:p>
        </p:txBody>
      </p:sp>
      <p:sp>
        <p:nvSpPr>
          <p:cNvPr id="326" name="Google Shape;326;p15"/>
          <p:cNvSpPr txBox="1">
            <a:spLocks noGrp="1"/>
          </p:cNvSpPr>
          <p:nvPr>
            <p:ph type="subTitle" idx="2"/>
          </p:nvPr>
        </p:nvSpPr>
        <p:spPr>
          <a:xfrm>
            <a:off x="3697875" y="2224523"/>
            <a:ext cx="1748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 sz="1400">
                <a:solidFill>
                  <a:srgbClr val="0F6890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9pPr>
          </a:lstStyle>
          <a:p>
            <a:endParaRPr/>
          </a:p>
        </p:txBody>
      </p:sp>
      <p:sp>
        <p:nvSpPr>
          <p:cNvPr id="327" name="Google Shape;327;p15"/>
          <p:cNvSpPr txBox="1">
            <a:spLocks noGrp="1"/>
          </p:cNvSpPr>
          <p:nvPr>
            <p:ph type="subTitle" idx="3"/>
          </p:nvPr>
        </p:nvSpPr>
        <p:spPr>
          <a:xfrm>
            <a:off x="6673000" y="2212225"/>
            <a:ext cx="1789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 sz="1400">
                <a:solidFill>
                  <a:srgbClr val="0F6890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9pPr>
          </a:lstStyle>
          <a:p>
            <a:endParaRPr/>
          </a:p>
        </p:txBody>
      </p:sp>
      <p:sp>
        <p:nvSpPr>
          <p:cNvPr id="328" name="Google Shape;328;p15"/>
          <p:cNvSpPr txBox="1">
            <a:spLocks noGrp="1"/>
          </p:cNvSpPr>
          <p:nvPr>
            <p:ph type="subTitle" idx="4"/>
          </p:nvPr>
        </p:nvSpPr>
        <p:spPr>
          <a:xfrm>
            <a:off x="719659" y="1966402"/>
            <a:ext cx="1789500" cy="2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600"/>
              <a:buNone/>
              <a:defRPr sz="1600" b="1">
                <a:solidFill>
                  <a:srgbClr val="0F6890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None/>
              <a:defRPr sz="1600" b="1">
                <a:solidFill>
                  <a:srgbClr val="0F6890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None/>
              <a:defRPr sz="1600" b="1">
                <a:solidFill>
                  <a:srgbClr val="0F6890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None/>
              <a:defRPr sz="1600" b="1">
                <a:solidFill>
                  <a:srgbClr val="0F6890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None/>
              <a:defRPr sz="1600" b="1">
                <a:solidFill>
                  <a:srgbClr val="0F6890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None/>
              <a:defRPr sz="1600" b="1">
                <a:solidFill>
                  <a:srgbClr val="0F6890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None/>
              <a:defRPr sz="1600" b="1">
                <a:solidFill>
                  <a:srgbClr val="0F6890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None/>
              <a:defRPr sz="1600" b="1">
                <a:solidFill>
                  <a:srgbClr val="0F6890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0F6890"/>
              </a:buClr>
              <a:buSzPts val="1600"/>
              <a:buNone/>
              <a:defRPr sz="1600" b="1">
                <a:solidFill>
                  <a:srgbClr val="0F6890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15"/>
          <p:cNvSpPr txBox="1">
            <a:spLocks noGrp="1"/>
          </p:cNvSpPr>
          <p:nvPr>
            <p:ph type="subTitle" idx="5"/>
          </p:nvPr>
        </p:nvSpPr>
        <p:spPr>
          <a:xfrm>
            <a:off x="3697872" y="1966402"/>
            <a:ext cx="1748400" cy="2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600"/>
              <a:buNone/>
              <a:defRPr sz="1600" b="1">
                <a:solidFill>
                  <a:srgbClr val="0F6890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None/>
              <a:defRPr sz="1600" b="1">
                <a:solidFill>
                  <a:srgbClr val="0F6890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None/>
              <a:defRPr sz="1600" b="1">
                <a:solidFill>
                  <a:srgbClr val="0F6890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None/>
              <a:defRPr sz="1600" b="1">
                <a:solidFill>
                  <a:srgbClr val="0F6890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None/>
              <a:defRPr sz="1600" b="1">
                <a:solidFill>
                  <a:srgbClr val="0F6890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None/>
              <a:defRPr sz="1600" b="1">
                <a:solidFill>
                  <a:srgbClr val="0F6890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None/>
              <a:defRPr sz="1600" b="1">
                <a:solidFill>
                  <a:srgbClr val="0F6890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None/>
              <a:defRPr sz="1600" b="1">
                <a:solidFill>
                  <a:srgbClr val="0F6890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0F6890"/>
              </a:buClr>
              <a:buSzPts val="1600"/>
              <a:buNone/>
              <a:defRPr sz="1600" b="1">
                <a:solidFill>
                  <a:srgbClr val="0F6890"/>
                </a:solidFill>
              </a:defRPr>
            </a:lvl9pPr>
          </a:lstStyle>
          <a:p>
            <a:endParaRPr/>
          </a:p>
        </p:txBody>
      </p:sp>
      <p:sp>
        <p:nvSpPr>
          <p:cNvPr id="330" name="Google Shape;330;p15"/>
          <p:cNvSpPr txBox="1">
            <a:spLocks noGrp="1"/>
          </p:cNvSpPr>
          <p:nvPr>
            <p:ph type="subTitle" idx="6"/>
          </p:nvPr>
        </p:nvSpPr>
        <p:spPr>
          <a:xfrm>
            <a:off x="6673076" y="1966395"/>
            <a:ext cx="1789500" cy="2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600"/>
              <a:buNone/>
              <a:defRPr sz="1600" b="1">
                <a:solidFill>
                  <a:srgbClr val="0F6890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None/>
              <a:defRPr sz="1600" b="1">
                <a:solidFill>
                  <a:srgbClr val="0F6890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None/>
              <a:defRPr sz="1600" b="1">
                <a:solidFill>
                  <a:srgbClr val="0F6890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None/>
              <a:defRPr sz="1600" b="1">
                <a:solidFill>
                  <a:srgbClr val="0F6890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None/>
              <a:defRPr sz="1600" b="1">
                <a:solidFill>
                  <a:srgbClr val="0F6890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None/>
              <a:defRPr sz="1600" b="1">
                <a:solidFill>
                  <a:srgbClr val="0F6890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None/>
              <a:defRPr sz="1600" b="1">
                <a:solidFill>
                  <a:srgbClr val="0F6890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None/>
              <a:defRPr sz="1600" b="1">
                <a:solidFill>
                  <a:srgbClr val="0F6890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0F6890"/>
              </a:buClr>
              <a:buSzPts val="1600"/>
              <a:buNone/>
              <a:defRPr sz="1600" b="1">
                <a:solidFill>
                  <a:srgbClr val="0F6890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15"/>
          <p:cNvSpPr txBox="1">
            <a:spLocks noGrp="1"/>
          </p:cNvSpPr>
          <p:nvPr>
            <p:ph type="subTitle" idx="7"/>
          </p:nvPr>
        </p:nvSpPr>
        <p:spPr>
          <a:xfrm>
            <a:off x="719659" y="3991325"/>
            <a:ext cx="17895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 sz="1400">
                <a:solidFill>
                  <a:srgbClr val="0F6890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9pPr>
          </a:lstStyle>
          <a:p>
            <a:endParaRPr/>
          </a:p>
        </p:txBody>
      </p:sp>
      <p:sp>
        <p:nvSpPr>
          <p:cNvPr id="332" name="Google Shape;332;p15"/>
          <p:cNvSpPr txBox="1">
            <a:spLocks noGrp="1"/>
          </p:cNvSpPr>
          <p:nvPr>
            <p:ph type="subTitle" idx="8"/>
          </p:nvPr>
        </p:nvSpPr>
        <p:spPr>
          <a:xfrm>
            <a:off x="3697881" y="3966891"/>
            <a:ext cx="1748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 sz="1400">
                <a:solidFill>
                  <a:srgbClr val="0F6890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9pPr>
          </a:lstStyle>
          <a:p>
            <a:endParaRPr/>
          </a:p>
        </p:txBody>
      </p:sp>
      <p:sp>
        <p:nvSpPr>
          <p:cNvPr id="333" name="Google Shape;333;p15"/>
          <p:cNvSpPr txBox="1">
            <a:spLocks noGrp="1"/>
          </p:cNvSpPr>
          <p:nvPr>
            <p:ph type="subTitle" idx="9"/>
          </p:nvPr>
        </p:nvSpPr>
        <p:spPr>
          <a:xfrm>
            <a:off x="6673081" y="3991325"/>
            <a:ext cx="17895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 sz="1400">
                <a:solidFill>
                  <a:srgbClr val="0F6890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9pPr>
          </a:lstStyle>
          <a:p>
            <a:endParaRPr/>
          </a:p>
        </p:txBody>
      </p:sp>
      <p:sp>
        <p:nvSpPr>
          <p:cNvPr id="334" name="Google Shape;334;p15"/>
          <p:cNvSpPr txBox="1">
            <a:spLocks noGrp="1"/>
          </p:cNvSpPr>
          <p:nvPr>
            <p:ph type="subTitle" idx="13"/>
          </p:nvPr>
        </p:nvSpPr>
        <p:spPr>
          <a:xfrm>
            <a:off x="719659" y="3733200"/>
            <a:ext cx="17895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600"/>
              <a:buNone/>
              <a:defRPr sz="1600" b="1">
                <a:solidFill>
                  <a:srgbClr val="0F6890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None/>
              <a:defRPr sz="1600" b="1">
                <a:solidFill>
                  <a:srgbClr val="0F6890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None/>
              <a:defRPr sz="1600" b="1">
                <a:solidFill>
                  <a:srgbClr val="0F6890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None/>
              <a:defRPr sz="1600" b="1">
                <a:solidFill>
                  <a:srgbClr val="0F6890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None/>
              <a:defRPr sz="1600" b="1">
                <a:solidFill>
                  <a:srgbClr val="0F6890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None/>
              <a:defRPr sz="1600" b="1">
                <a:solidFill>
                  <a:srgbClr val="0F6890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None/>
              <a:defRPr sz="1600" b="1">
                <a:solidFill>
                  <a:srgbClr val="0F6890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None/>
              <a:defRPr sz="1600" b="1">
                <a:solidFill>
                  <a:srgbClr val="0F6890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0F6890"/>
              </a:buClr>
              <a:buSzPts val="1600"/>
              <a:buNone/>
              <a:defRPr sz="1600" b="1">
                <a:solidFill>
                  <a:srgbClr val="0F6890"/>
                </a:solidFill>
              </a:defRPr>
            </a:lvl9pPr>
          </a:lstStyle>
          <a:p>
            <a:endParaRPr/>
          </a:p>
        </p:txBody>
      </p:sp>
      <p:sp>
        <p:nvSpPr>
          <p:cNvPr id="335" name="Google Shape;335;p15"/>
          <p:cNvSpPr txBox="1">
            <a:spLocks noGrp="1"/>
          </p:cNvSpPr>
          <p:nvPr>
            <p:ph type="subTitle" idx="14"/>
          </p:nvPr>
        </p:nvSpPr>
        <p:spPr>
          <a:xfrm>
            <a:off x="3697875" y="3733201"/>
            <a:ext cx="17484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600"/>
              <a:buNone/>
              <a:defRPr sz="1600" b="1">
                <a:solidFill>
                  <a:srgbClr val="0F6890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None/>
              <a:defRPr sz="1600" b="1">
                <a:solidFill>
                  <a:srgbClr val="0F6890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None/>
              <a:defRPr sz="1600" b="1">
                <a:solidFill>
                  <a:srgbClr val="0F6890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None/>
              <a:defRPr sz="1600" b="1">
                <a:solidFill>
                  <a:srgbClr val="0F6890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None/>
              <a:defRPr sz="1600" b="1">
                <a:solidFill>
                  <a:srgbClr val="0F6890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None/>
              <a:defRPr sz="1600" b="1">
                <a:solidFill>
                  <a:srgbClr val="0F6890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None/>
              <a:defRPr sz="1600" b="1">
                <a:solidFill>
                  <a:srgbClr val="0F6890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None/>
              <a:defRPr sz="1600" b="1">
                <a:solidFill>
                  <a:srgbClr val="0F6890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0F6890"/>
              </a:buClr>
              <a:buSzPts val="1600"/>
              <a:buNone/>
              <a:defRPr sz="1600" b="1">
                <a:solidFill>
                  <a:srgbClr val="0F6890"/>
                </a:solidFill>
              </a:defRPr>
            </a:lvl9pPr>
          </a:lstStyle>
          <a:p>
            <a:endParaRPr/>
          </a:p>
        </p:txBody>
      </p:sp>
      <p:sp>
        <p:nvSpPr>
          <p:cNvPr id="336" name="Google Shape;336;p15"/>
          <p:cNvSpPr txBox="1">
            <a:spLocks noGrp="1"/>
          </p:cNvSpPr>
          <p:nvPr>
            <p:ph type="subTitle" idx="15"/>
          </p:nvPr>
        </p:nvSpPr>
        <p:spPr>
          <a:xfrm>
            <a:off x="6673081" y="3733200"/>
            <a:ext cx="17895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600"/>
              <a:buNone/>
              <a:defRPr sz="1600" b="1">
                <a:solidFill>
                  <a:srgbClr val="0F6890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None/>
              <a:defRPr sz="1600" b="1">
                <a:solidFill>
                  <a:srgbClr val="0F6890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None/>
              <a:defRPr sz="1600" b="1">
                <a:solidFill>
                  <a:srgbClr val="0F6890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None/>
              <a:defRPr sz="1600" b="1">
                <a:solidFill>
                  <a:srgbClr val="0F6890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None/>
              <a:defRPr sz="1600" b="1">
                <a:solidFill>
                  <a:srgbClr val="0F6890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None/>
              <a:defRPr sz="1600" b="1">
                <a:solidFill>
                  <a:srgbClr val="0F6890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None/>
              <a:defRPr sz="1600" b="1">
                <a:solidFill>
                  <a:srgbClr val="0F6890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None/>
              <a:defRPr sz="1600" b="1">
                <a:solidFill>
                  <a:srgbClr val="0F6890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0F6890"/>
              </a:buClr>
              <a:buSzPts val="1600"/>
              <a:buNone/>
              <a:defRPr sz="1600" b="1">
                <a:solidFill>
                  <a:srgbClr val="0F6890"/>
                </a:solidFill>
              </a:defRPr>
            </a:lvl9pPr>
          </a:lstStyle>
          <a:p>
            <a:endParaRPr/>
          </a:p>
        </p:txBody>
      </p:sp>
      <p:sp>
        <p:nvSpPr>
          <p:cNvPr id="337" name="Google Shape;337;p15"/>
          <p:cNvSpPr txBox="1">
            <a:spLocks noGrp="1"/>
          </p:cNvSpPr>
          <p:nvPr>
            <p:ph type="ctrTitle"/>
          </p:nvPr>
        </p:nvSpPr>
        <p:spPr>
          <a:xfrm>
            <a:off x="988725" y="730200"/>
            <a:ext cx="7166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500"/>
              <a:buFont typeface="Lato"/>
              <a:buNone/>
              <a:defRPr sz="2500" b="1" i="0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100"/>
              <a:buFont typeface="Lato"/>
              <a:buNone/>
              <a:defRPr sz="21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100"/>
              <a:buFont typeface="Lato"/>
              <a:buNone/>
              <a:defRPr sz="21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100"/>
              <a:buFont typeface="Lato"/>
              <a:buNone/>
              <a:defRPr sz="21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100"/>
              <a:buFont typeface="Lato"/>
              <a:buNone/>
              <a:defRPr sz="21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100"/>
              <a:buFont typeface="Lato"/>
              <a:buNone/>
              <a:defRPr sz="21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100"/>
              <a:buFont typeface="Lato"/>
              <a:buNone/>
              <a:defRPr sz="21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100"/>
              <a:buFont typeface="Lato"/>
              <a:buNone/>
              <a:defRPr sz="21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100"/>
              <a:buFont typeface="Lato"/>
              <a:buNone/>
              <a:defRPr sz="21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grpSp>
        <p:nvGrpSpPr>
          <p:cNvPr id="338" name="Google Shape;338;p15"/>
          <p:cNvGrpSpPr/>
          <p:nvPr/>
        </p:nvGrpSpPr>
        <p:grpSpPr>
          <a:xfrm>
            <a:off x="2725904" y="1625620"/>
            <a:ext cx="696340" cy="4311131"/>
            <a:chOff x="2725904" y="1625620"/>
            <a:chExt cx="696340" cy="4311131"/>
          </a:xfrm>
        </p:grpSpPr>
        <p:sp>
          <p:nvSpPr>
            <p:cNvPr id="339" name="Google Shape;339;p15"/>
            <p:cNvSpPr/>
            <p:nvPr/>
          </p:nvSpPr>
          <p:spPr>
            <a:xfrm>
              <a:off x="3050610" y="1775510"/>
              <a:ext cx="32" cy="4161241"/>
            </a:xfrm>
            <a:custGeom>
              <a:avLst/>
              <a:gdLst/>
              <a:ahLst/>
              <a:cxnLst/>
              <a:rect l="l" t="t" r="r" b="b"/>
              <a:pathLst>
                <a:path w="1" h="130171" fill="none" extrusionOk="0">
                  <a:moveTo>
                    <a:pt x="0" y="0"/>
                  </a:moveTo>
                  <a:lnTo>
                    <a:pt x="0" y="130171"/>
                  </a:lnTo>
                </a:path>
              </a:pathLst>
            </a:custGeom>
            <a:noFill/>
            <a:ln w="9525" cap="flat" cmpd="sng">
              <a:solidFill>
                <a:srgbClr val="0A678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2970312" y="1625620"/>
              <a:ext cx="161404" cy="161436"/>
            </a:xfrm>
            <a:custGeom>
              <a:avLst/>
              <a:gdLst/>
              <a:ahLst/>
              <a:cxnLst/>
              <a:rect l="l" t="t" r="r" b="b"/>
              <a:pathLst>
                <a:path w="5049" h="5050" extrusionOk="0">
                  <a:moveTo>
                    <a:pt x="2524" y="1"/>
                  </a:moveTo>
                  <a:cubicBezTo>
                    <a:pt x="1131" y="1"/>
                    <a:pt x="0" y="1132"/>
                    <a:pt x="0" y="2525"/>
                  </a:cubicBezTo>
                  <a:cubicBezTo>
                    <a:pt x="0" y="3918"/>
                    <a:pt x="1131" y="5049"/>
                    <a:pt x="2524" y="5049"/>
                  </a:cubicBezTo>
                  <a:cubicBezTo>
                    <a:pt x="3917" y="5049"/>
                    <a:pt x="5048" y="3918"/>
                    <a:pt x="5048" y="2525"/>
                  </a:cubicBezTo>
                  <a:cubicBezTo>
                    <a:pt x="5048" y="1132"/>
                    <a:pt x="3917" y="1"/>
                    <a:pt x="252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D67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5"/>
            <p:cNvSpPr/>
            <p:nvPr/>
          </p:nvSpPr>
          <p:spPr>
            <a:xfrm rot="1238586">
              <a:off x="3071437" y="3714598"/>
              <a:ext cx="246309" cy="381788"/>
            </a:xfrm>
            <a:custGeom>
              <a:avLst/>
              <a:gdLst/>
              <a:ahLst/>
              <a:cxnLst/>
              <a:rect l="l" t="t" r="r" b="b"/>
              <a:pathLst>
                <a:path w="7705" h="11943" extrusionOk="0">
                  <a:moveTo>
                    <a:pt x="5454" y="1"/>
                  </a:moveTo>
                  <a:cubicBezTo>
                    <a:pt x="1406" y="2513"/>
                    <a:pt x="1" y="7740"/>
                    <a:pt x="2263" y="11943"/>
                  </a:cubicBezTo>
                  <a:cubicBezTo>
                    <a:pt x="6299" y="9431"/>
                    <a:pt x="7704" y="4204"/>
                    <a:pt x="5454" y="1"/>
                  </a:cubicBezTo>
                  <a:close/>
                </a:path>
              </a:pathLst>
            </a:custGeom>
            <a:solidFill>
              <a:srgbClr val="9AD1C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5"/>
            <p:cNvSpPr/>
            <p:nvPr/>
          </p:nvSpPr>
          <p:spPr>
            <a:xfrm rot="1238586">
              <a:off x="3099423" y="3832995"/>
              <a:ext cx="85289" cy="295380"/>
            </a:xfrm>
            <a:custGeom>
              <a:avLst/>
              <a:gdLst/>
              <a:ahLst/>
              <a:cxnLst/>
              <a:rect l="l" t="t" r="r" b="b"/>
              <a:pathLst>
                <a:path w="2668" h="9240" fill="none" extrusionOk="0">
                  <a:moveTo>
                    <a:pt x="1" y="9239"/>
                  </a:moveTo>
                  <a:lnTo>
                    <a:pt x="2668" y="0"/>
                  </a:lnTo>
                </a:path>
              </a:pathLst>
            </a:custGeom>
            <a:noFill/>
            <a:ln w="9525" cap="flat" cmpd="sng">
              <a:solidFill>
                <a:srgbClr val="0D688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5"/>
            <p:cNvSpPr/>
            <p:nvPr/>
          </p:nvSpPr>
          <p:spPr>
            <a:xfrm rot="3355257">
              <a:off x="2704415" y="3983647"/>
              <a:ext cx="394350" cy="157440"/>
            </a:xfrm>
            <a:custGeom>
              <a:avLst/>
              <a:gdLst/>
              <a:ahLst/>
              <a:cxnLst/>
              <a:rect l="l" t="t" r="r" b="b"/>
              <a:pathLst>
                <a:path w="12336" h="4925" extrusionOk="0">
                  <a:moveTo>
                    <a:pt x="6632" y="0"/>
                  </a:moveTo>
                  <a:cubicBezTo>
                    <a:pt x="4197" y="0"/>
                    <a:pt x="1774" y="978"/>
                    <a:pt x="1" y="2895"/>
                  </a:cubicBezTo>
                  <a:cubicBezTo>
                    <a:pt x="1670" y="4256"/>
                    <a:pt x="3689" y="4925"/>
                    <a:pt x="5700" y="4925"/>
                  </a:cubicBezTo>
                  <a:cubicBezTo>
                    <a:pt x="8137" y="4925"/>
                    <a:pt x="10561" y="3943"/>
                    <a:pt x="12336" y="2025"/>
                  </a:cubicBezTo>
                  <a:cubicBezTo>
                    <a:pt x="10666" y="668"/>
                    <a:pt x="8645" y="0"/>
                    <a:pt x="6632" y="0"/>
                  </a:cubicBezTo>
                  <a:close/>
                </a:path>
              </a:pathLst>
            </a:custGeom>
            <a:solidFill>
              <a:srgbClr val="9AD1C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5"/>
            <p:cNvSpPr/>
            <p:nvPr/>
          </p:nvSpPr>
          <p:spPr>
            <a:xfrm rot="3355257">
              <a:off x="2805349" y="4126281"/>
              <a:ext cx="307207" cy="15632"/>
            </a:xfrm>
            <a:custGeom>
              <a:avLst/>
              <a:gdLst/>
              <a:ahLst/>
              <a:cxnLst/>
              <a:rect l="l" t="t" r="r" b="b"/>
              <a:pathLst>
                <a:path w="9610" h="489" fill="none" extrusionOk="0">
                  <a:moveTo>
                    <a:pt x="9609" y="1"/>
                  </a:moveTo>
                  <a:lnTo>
                    <a:pt x="1" y="489"/>
                  </a:lnTo>
                </a:path>
              </a:pathLst>
            </a:custGeom>
            <a:noFill/>
            <a:ln w="9525" cap="flat" cmpd="sng">
              <a:solidFill>
                <a:srgbClr val="0D688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5"/>
            <p:cNvSpPr/>
            <p:nvPr/>
          </p:nvSpPr>
          <p:spPr>
            <a:xfrm rot="3892669">
              <a:off x="2735802" y="2494642"/>
              <a:ext cx="393988" cy="157448"/>
            </a:xfrm>
            <a:custGeom>
              <a:avLst/>
              <a:gdLst/>
              <a:ahLst/>
              <a:cxnLst/>
              <a:rect l="l" t="t" r="r" b="b"/>
              <a:pathLst>
                <a:path w="12324" h="4925" extrusionOk="0">
                  <a:moveTo>
                    <a:pt x="6625" y="1"/>
                  </a:moveTo>
                  <a:cubicBezTo>
                    <a:pt x="4193" y="1"/>
                    <a:pt x="1774" y="979"/>
                    <a:pt x="1" y="2889"/>
                  </a:cubicBezTo>
                  <a:cubicBezTo>
                    <a:pt x="1673" y="4254"/>
                    <a:pt x="3694" y="4924"/>
                    <a:pt x="5706" y="4924"/>
                  </a:cubicBezTo>
                  <a:cubicBezTo>
                    <a:pt x="8136" y="4924"/>
                    <a:pt x="10552" y="3947"/>
                    <a:pt x="12324" y="2032"/>
                  </a:cubicBezTo>
                  <a:cubicBezTo>
                    <a:pt x="10653" y="669"/>
                    <a:pt x="8635" y="1"/>
                    <a:pt x="6625" y="1"/>
                  </a:cubicBezTo>
                  <a:close/>
                </a:path>
              </a:pathLst>
            </a:custGeom>
            <a:solidFill>
              <a:srgbClr val="9AD1C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5"/>
            <p:cNvSpPr/>
            <p:nvPr/>
          </p:nvSpPr>
          <p:spPr>
            <a:xfrm rot="3892669">
              <a:off x="2824761" y="2645076"/>
              <a:ext cx="307191" cy="15633"/>
            </a:xfrm>
            <a:custGeom>
              <a:avLst/>
              <a:gdLst/>
              <a:ahLst/>
              <a:cxnLst/>
              <a:rect l="l" t="t" r="r" b="b"/>
              <a:pathLst>
                <a:path w="9609" h="489" fill="none" extrusionOk="0">
                  <a:moveTo>
                    <a:pt x="9609" y="0"/>
                  </a:moveTo>
                  <a:lnTo>
                    <a:pt x="0" y="488"/>
                  </a:lnTo>
                </a:path>
              </a:pathLst>
            </a:custGeom>
            <a:noFill/>
            <a:ln w="9525" cap="flat" cmpd="sng">
              <a:solidFill>
                <a:srgbClr val="0D688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5"/>
            <p:cNvSpPr/>
            <p:nvPr/>
          </p:nvSpPr>
          <p:spPr>
            <a:xfrm rot="2426543">
              <a:off x="3083575" y="2071026"/>
              <a:ext cx="242866" cy="384838"/>
            </a:xfrm>
            <a:custGeom>
              <a:avLst/>
              <a:gdLst/>
              <a:ahLst/>
              <a:cxnLst/>
              <a:rect l="l" t="t" r="r" b="b"/>
              <a:pathLst>
                <a:path w="7597" h="12038" extrusionOk="0">
                  <a:moveTo>
                    <a:pt x="2394" y="0"/>
                  </a:moveTo>
                  <a:cubicBezTo>
                    <a:pt x="0" y="4132"/>
                    <a:pt x="1239" y="9406"/>
                    <a:pt x="5227" y="12038"/>
                  </a:cubicBezTo>
                  <a:cubicBezTo>
                    <a:pt x="7597" y="7894"/>
                    <a:pt x="6358" y="2632"/>
                    <a:pt x="2394" y="0"/>
                  </a:cubicBezTo>
                  <a:close/>
                </a:path>
              </a:pathLst>
            </a:custGeom>
            <a:solidFill>
              <a:srgbClr val="9AD1C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5"/>
            <p:cNvSpPr/>
            <p:nvPr/>
          </p:nvSpPr>
          <p:spPr>
            <a:xfrm rot="2426543">
              <a:off x="3111328" y="2187535"/>
              <a:ext cx="65120" cy="362770"/>
            </a:xfrm>
            <a:custGeom>
              <a:avLst/>
              <a:gdLst/>
              <a:ahLst/>
              <a:cxnLst/>
              <a:rect l="l" t="t" r="r" b="b"/>
              <a:pathLst>
                <a:path w="2037" h="9407" fill="none" extrusionOk="0">
                  <a:moveTo>
                    <a:pt x="2036" y="9406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0D688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" name="Google Shape;349;p15"/>
          <p:cNvSpPr/>
          <p:nvPr/>
        </p:nvSpPr>
        <p:spPr>
          <a:xfrm>
            <a:off x="6123678" y="1775510"/>
            <a:ext cx="32" cy="4190556"/>
          </a:xfrm>
          <a:custGeom>
            <a:avLst/>
            <a:gdLst/>
            <a:ahLst/>
            <a:cxnLst/>
            <a:rect l="l" t="t" r="r" b="b"/>
            <a:pathLst>
              <a:path w="1" h="131088" fill="none" extrusionOk="0">
                <a:moveTo>
                  <a:pt x="0" y="0"/>
                </a:moveTo>
                <a:lnTo>
                  <a:pt x="0" y="35064"/>
                </a:lnTo>
                <a:lnTo>
                  <a:pt x="0" y="131088"/>
                </a:lnTo>
              </a:path>
            </a:pathLst>
          </a:custGeom>
          <a:noFill/>
          <a:ln w="9525" cap="flat" cmpd="sng">
            <a:solidFill>
              <a:srgbClr val="0A6787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5"/>
          <p:cNvSpPr/>
          <p:nvPr/>
        </p:nvSpPr>
        <p:spPr>
          <a:xfrm>
            <a:off x="6043380" y="1625620"/>
            <a:ext cx="161404" cy="161436"/>
          </a:xfrm>
          <a:custGeom>
            <a:avLst/>
            <a:gdLst/>
            <a:ahLst/>
            <a:cxnLst/>
            <a:rect l="l" t="t" r="r" b="b"/>
            <a:pathLst>
              <a:path w="5049" h="5050" extrusionOk="0">
                <a:moveTo>
                  <a:pt x="2524" y="1"/>
                </a:moveTo>
                <a:cubicBezTo>
                  <a:pt x="1131" y="1"/>
                  <a:pt x="0" y="1132"/>
                  <a:pt x="0" y="2525"/>
                </a:cubicBezTo>
                <a:cubicBezTo>
                  <a:pt x="0" y="3918"/>
                  <a:pt x="1131" y="5049"/>
                  <a:pt x="2524" y="5049"/>
                </a:cubicBezTo>
                <a:cubicBezTo>
                  <a:pt x="3917" y="5049"/>
                  <a:pt x="5048" y="3918"/>
                  <a:pt x="5048" y="2525"/>
                </a:cubicBezTo>
                <a:cubicBezTo>
                  <a:pt x="5048" y="1132"/>
                  <a:pt x="3917" y="1"/>
                  <a:pt x="2524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D67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5"/>
          <p:cNvSpPr/>
          <p:nvPr/>
        </p:nvSpPr>
        <p:spPr>
          <a:xfrm rot="1238586">
            <a:off x="6143637" y="3709223"/>
            <a:ext cx="246309" cy="381788"/>
          </a:xfrm>
          <a:custGeom>
            <a:avLst/>
            <a:gdLst/>
            <a:ahLst/>
            <a:cxnLst/>
            <a:rect l="l" t="t" r="r" b="b"/>
            <a:pathLst>
              <a:path w="7705" h="11943" extrusionOk="0">
                <a:moveTo>
                  <a:pt x="5454" y="1"/>
                </a:moveTo>
                <a:cubicBezTo>
                  <a:pt x="1406" y="2513"/>
                  <a:pt x="1" y="7740"/>
                  <a:pt x="2263" y="11943"/>
                </a:cubicBezTo>
                <a:cubicBezTo>
                  <a:pt x="6299" y="9431"/>
                  <a:pt x="7704" y="4204"/>
                  <a:pt x="5454" y="1"/>
                </a:cubicBezTo>
                <a:close/>
              </a:path>
            </a:pathLst>
          </a:custGeom>
          <a:solidFill>
            <a:srgbClr val="9AD1C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5"/>
          <p:cNvSpPr/>
          <p:nvPr/>
        </p:nvSpPr>
        <p:spPr>
          <a:xfrm rot="1238586">
            <a:off x="6171623" y="3827620"/>
            <a:ext cx="85289" cy="295380"/>
          </a:xfrm>
          <a:custGeom>
            <a:avLst/>
            <a:gdLst/>
            <a:ahLst/>
            <a:cxnLst/>
            <a:rect l="l" t="t" r="r" b="b"/>
            <a:pathLst>
              <a:path w="2668" h="9240" fill="none" extrusionOk="0">
                <a:moveTo>
                  <a:pt x="1" y="9239"/>
                </a:moveTo>
                <a:lnTo>
                  <a:pt x="2668" y="0"/>
                </a:lnTo>
              </a:path>
            </a:pathLst>
          </a:custGeom>
          <a:noFill/>
          <a:ln w="9525" cap="flat" cmpd="sng">
            <a:solidFill>
              <a:srgbClr val="0D688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5"/>
          <p:cNvSpPr/>
          <p:nvPr/>
        </p:nvSpPr>
        <p:spPr>
          <a:xfrm rot="3355257">
            <a:off x="5776615" y="3978272"/>
            <a:ext cx="394350" cy="157440"/>
          </a:xfrm>
          <a:custGeom>
            <a:avLst/>
            <a:gdLst/>
            <a:ahLst/>
            <a:cxnLst/>
            <a:rect l="l" t="t" r="r" b="b"/>
            <a:pathLst>
              <a:path w="12336" h="4925" extrusionOk="0">
                <a:moveTo>
                  <a:pt x="6632" y="0"/>
                </a:moveTo>
                <a:cubicBezTo>
                  <a:pt x="4197" y="0"/>
                  <a:pt x="1774" y="978"/>
                  <a:pt x="1" y="2895"/>
                </a:cubicBezTo>
                <a:cubicBezTo>
                  <a:pt x="1670" y="4256"/>
                  <a:pt x="3689" y="4925"/>
                  <a:pt x="5700" y="4925"/>
                </a:cubicBezTo>
                <a:cubicBezTo>
                  <a:pt x="8137" y="4925"/>
                  <a:pt x="10561" y="3943"/>
                  <a:pt x="12336" y="2025"/>
                </a:cubicBezTo>
                <a:cubicBezTo>
                  <a:pt x="10666" y="668"/>
                  <a:pt x="8645" y="0"/>
                  <a:pt x="6632" y="0"/>
                </a:cubicBezTo>
                <a:close/>
              </a:path>
            </a:pathLst>
          </a:custGeom>
          <a:solidFill>
            <a:srgbClr val="9AD1C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5"/>
          <p:cNvSpPr/>
          <p:nvPr/>
        </p:nvSpPr>
        <p:spPr>
          <a:xfrm rot="3355257">
            <a:off x="5877549" y="4120906"/>
            <a:ext cx="307207" cy="15632"/>
          </a:xfrm>
          <a:custGeom>
            <a:avLst/>
            <a:gdLst/>
            <a:ahLst/>
            <a:cxnLst/>
            <a:rect l="l" t="t" r="r" b="b"/>
            <a:pathLst>
              <a:path w="9610" h="489" fill="none" extrusionOk="0">
                <a:moveTo>
                  <a:pt x="9609" y="1"/>
                </a:moveTo>
                <a:lnTo>
                  <a:pt x="1" y="489"/>
                </a:lnTo>
              </a:path>
            </a:pathLst>
          </a:custGeom>
          <a:noFill/>
          <a:ln w="9525" cap="flat" cmpd="sng">
            <a:solidFill>
              <a:srgbClr val="0D688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5"/>
          <p:cNvSpPr/>
          <p:nvPr/>
        </p:nvSpPr>
        <p:spPr>
          <a:xfrm rot="3892669">
            <a:off x="5808002" y="2489267"/>
            <a:ext cx="393988" cy="157448"/>
          </a:xfrm>
          <a:custGeom>
            <a:avLst/>
            <a:gdLst/>
            <a:ahLst/>
            <a:cxnLst/>
            <a:rect l="l" t="t" r="r" b="b"/>
            <a:pathLst>
              <a:path w="12324" h="4925" extrusionOk="0">
                <a:moveTo>
                  <a:pt x="6625" y="1"/>
                </a:moveTo>
                <a:cubicBezTo>
                  <a:pt x="4193" y="1"/>
                  <a:pt x="1774" y="979"/>
                  <a:pt x="1" y="2889"/>
                </a:cubicBezTo>
                <a:cubicBezTo>
                  <a:pt x="1673" y="4254"/>
                  <a:pt x="3694" y="4924"/>
                  <a:pt x="5706" y="4924"/>
                </a:cubicBezTo>
                <a:cubicBezTo>
                  <a:pt x="8136" y="4924"/>
                  <a:pt x="10552" y="3947"/>
                  <a:pt x="12324" y="2032"/>
                </a:cubicBezTo>
                <a:cubicBezTo>
                  <a:pt x="10653" y="669"/>
                  <a:pt x="8635" y="1"/>
                  <a:pt x="6625" y="1"/>
                </a:cubicBezTo>
                <a:close/>
              </a:path>
            </a:pathLst>
          </a:custGeom>
          <a:solidFill>
            <a:srgbClr val="9AD1C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5"/>
          <p:cNvSpPr/>
          <p:nvPr/>
        </p:nvSpPr>
        <p:spPr>
          <a:xfrm rot="3892669">
            <a:off x="5896961" y="2639701"/>
            <a:ext cx="307191" cy="15633"/>
          </a:xfrm>
          <a:custGeom>
            <a:avLst/>
            <a:gdLst/>
            <a:ahLst/>
            <a:cxnLst/>
            <a:rect l="l" t="t" r="r" b="b"/>
            <a:pathLst>
              <a:path w="9609" h="489" fill="none" extrusionOk="0">
                <a:moveTo>
                  <a:pt x="9609" y="0"/>
                </a:moveTo>
                <a:lnTo>
                  <a:pt x="0" y="488"/>
                </a:lnTo>
              </a:path>
            </a:pathLst>
          </a:custGeom>
          <a:noFill/>
          <a:ln w="9525" cap="flat" cmpd="sng">
            <a:solidFill>
              <a:srgbClr val="0D688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5"/>
          <p:cNvSpPr/>
          <p:nvPr/>
        </p:nvSpPr>
        <p:spPr>
          <a:xfrm rot="2426543">
            <a:off x="6155775" y="2065651"/>
            <a:ext cx="242866" cy="384838"/>
          </a:xfrm>
          <a:custGeom>
            <a:avLst/>
            <a:gdLst/>
            <a:ahLst/>
            <a:cxnLst/>
            <a:rect l="l" t="t" r="r" b="b"/>
            <a:pathLst>
              <a:path w="7597" h="12038" extrusionOk="0">
                <a:moveTo>
                  <a:pt x="2394" y="0"/>
                </a:moveTo>
                <a:cubicBezTo>
                  <a:pt x="0" y="4132"/>
                  <a:pt x="1239" y="9406"/>
                  <a:pt x="5227" y="12038"/>
                </a:cubicBezTo>
                <a:cubicBezTo>
                  <a:pt x="7597" y="7894"/>
                  <a:pt x="6358" y="2632"/>
                  <a:pt x="2394" y="0"/>
                </a:cubicBezTo>
                <a:close/>
              </a:path>
            </a:pathLst>
          </a:custGeom>
          <a:solidFill>
            <a:srgbClr val="9AD1C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5"/>
          <p:cNvSpPr/>
          <p:nvPr/>
        </p:nvSpPr>
        <p:spPr>
          <a:xfrm rot="2426543">
            <a:off x="6183528" y="2182160"/>
            <a:ext cx="65120" cy="362770"/>
          </a:xfrm>
          <a:custGeom>
            <a:avLst/>
            <a:gdLst/>
            <a:ahLst/>
            <a:cxnLst/>
            <a:rect l="l" t="t" r="r" b="b"/>
            <a:pathLst>
              <a:path w="2037" h="9407" fill="none" extrusionOk="0">
                <a:moveTo>
                  <a:pt x="2036" y="9406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0D688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3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8"/>
          <p:cNvSpPr/>
          <p:nvPr/>
        </p:nvSpPr>
        <p:spPr>
          <a:xfrm>
            <a:off x="1102348" y="3665786"/>
            <a:ext cx="2957231" cy="1478631"/>
          </a:xfrm>
          <a:custGeom>
            <a:avLst/>
            <a:gdLst/>
            <a:ahLst/>
            <a:cxnLst/>
            <a:rect l="l" t="t" r="r" b="b"/>
            <a:pathLst>
              <a:path w="92183" h="46092" extrusionOk="0">
                <a:moveTo>
                  <a:pt x="44901" y="0"/>
                </a:moveTo>
                <a:lnTo>
                  <a:pt x="42543" y="119"/>
                </a:lnTo>
                <a:lnTo>
                  <a:pt x="40222" y="357"/>
                </a:lnTo>
                <a:lnTo>
                  <a:pt x="37935" y="715"/>
                </a:lnTo>
                <a:lnTo>
                  <a:pt x="35685" y="1167"/>
                </a:lnTo>
                <a:lnTo>
                  <a:pt x="33482" y="1739"/>
                </a:lnTo>
                <a:lnTo>
                  <a:pt x="31315" y="2417"/>
                </a:lnTo>
                <a:lnTo>
                  <a:pt x="29208" y="3191"/>
                </a:lnTo>
                <a:lnTo>
                  <a:pt x="27136" y="4072"/>
                </a:lnTo>
                <a:lnTo>
                  <a:pt x="25124" y="5037"/>
                </a:lnTo>
                <a:lnTo>
                  <a:pt x="23159" y="6108"/>
                </a:lnTo>
                <a:lnTo>
                  <a:pt x="21266" y="7263"/>
                </a:lnTo>
                <a:lnTo>
                  <a:pt x="19420" y="8513"/>
                </a:lnTo>
                <a:lnTo>
                  <a:pt x="17646" y="9835"/>
                </a:lnTo>
                <a:lnTo>
                  <a:pt x="15932" y="11252"/>
                </a:lnTo>
                <a:lnTo>
                  <a:pt x="14301" y="12740"/>
                </a:lnTo>
                <a:lnTo>
                  <a:pt x="12729" y="14300"/>
                </a:lnTo>
                <a:lnTo>
                  <a:pt x="11241" y="15943"/>
                </a:lnTo>
                <a:lnTo>
                  <a:pt x="9836" y="17646"/>
                </a:lnTo>
                <a:lnTo>
                  <a:pt x="8502" y="19420"/>
                </a:lnTo>
                <a:lnTo>
                  <a:pt x="7264" y="21266"/>
                </a:lnTo>
                <a:lnTo>
                  <a:pt x="6109" y="23171"/>
                </a:lnTo>
                <a:lnTo>
                  <a:pt x="5037" y="25123"/>
                </a:lnTo>
                <a:lnTo>
                  <a:pt x="4073" y="27136"/>
                </a:lnTo>
                <a:lnTo>
                  <a:pt x="3192" y="29207"/>
                </a:lnTo>
                <a:lnTo>
                  <a:pt x="2418" y="31327"/>
                </a:lnTo>
                <a:lnTo>
                  <a:pt x="1739" y="33494"/>
                </a:lnTo>
                <a:lnTo>
                  <a:pt x="1167" y="35697"/>
                </a:lnTo>
                <a:lnTo>
                  <a:pt x="715" y="37947"/>
                </a:lnTo>
                <a:lnTo>
                  <a:pt x="358" y="40233"/>
                </a:lnTo>
                <a:lnTo>
                  <a:pt x="120" y="42555"/>
                </a:lnTo>
                <a:lnTo>
                  <a:pt x="1" y="44900"/>
                </a:lnTo>
                <a:lnTo>
                  <a:pt x="1" y="46091"/>
                </a:lnTo>
                <a:lnTo>
                  <a:pt x="25802" y="46091"/>
                </a:lnTo>
                <a:lnTo>
                  <a:pt x="25826" y="45055"/>
                </a:lnTo>
                <a:lnTo>
                  <a:pt x="26029" y="43007"/>
                </a:lnTo>
                <a:lnTo>
                  <a:pt x="26434" y="41031"/>
                </a:lnTo>
                <a:lnTo>
                  <a:pt x="27029" y="39126"/>
                </a:lnTo>
                <a:lnTo>
                  <a:pt x="27803" y="37304"/>
                </a:lnTo>
                <a:lnTo>
                  <a:pt x="28743" y="35577"/>
                </a:lnTo>
                <a:lnTo>
                  <a:pt x="29839" y="33958"/>
                </a:lnTo>
                <a:lnTo>
                  <a:pt x="31077" y="32458"/>
                </a:lnTo>
                <a:lnTo>
                  <a:pt x="32458" y="31077"/>
                </a:lnTo>
                <a:lnTo>
                  <a:pt x="33959" y="29838"/>
                </a:lnTo>
                <a:lnTo>
                  <a:pt x="35578" y="28743"/>
                </a:lnTo>
                <a:lnTo>
                  <a:pt x="37304" y="27814"/>
                </a:lnTo>
                <a:lnTo>
                  <a:pt x="39126" y="27040"/>
                </a:lnTo>
                <a:lnTo>
                  <a:pt x="41019" y="26445"/>
                </a:lnTo>
                <a:lnTo>
                  <a:pt x="43008" y="26040"/>
                </a:lnTo>
                <a:lnTo>
                  <a:pt x="45044" y="25826"/>
                </a:lnTo>
                <a:lnTo>
                  <a:pt x="46092" y="25814"/>
                </a:lnTo>
                <a:lnTo>
                  <a:pt x="47139" y="25826"/>
                </a:lnTo>
                <a:lnTo>
                  <a:pt x="49175" y="26040"/>
                </a:lnTo>
                <a:lnTo>
                  <a:pt x="51152" y="26445"/>
                </a:lnTo>
                <a:lnTo>
                  <a:pt x="53057" y="27040"/>
                </a:lnTo>
                <a:lnTo>
                  <a:pt x="54879" y="27814"/>
                </a:lnTo>
                <a:lnTo>
                  <a:pt x="56605" y="28743"/>
                </a:lnTo>
                <a:lnTo>
                  <a:pt x="58225" y="29838"/>
                </a:lnTo>
                <a:lnTo>
                  <a:pt x="59725" y="31077"/>
                </a:lnTo>
                <a:lnTo>
                  <a:pt x="61106" y="32458"/>
                </a:lnTo>
                <a:lnTo>
                  <a:pt x="62344" y="33958"/>
                </a:lnTo>
                <a:lnTo>
                  <a:pt x="63440" y="35577"/>
                </a:lnTo>
                <a:lnTo>
                  <a:pt x="64380" y="37304"/>
                </a:lnTo>
                <a:lnTo>
                  <a:pt x="65142" y="39126"/>
                </a:lnTo>
                <a:lnTo>
                  <a:pt x="65738" y="41031"/>
                </a:lnTo>
                <a:lnTo>
                  <a:pt x="66143" y="43007"/>
                </a:lnTo>
                <a:lnTo>
                  <a:pt x="66357" y="45055"/>
                </a:lnTo>
                <a:lnTo>
                  <a:pt x="66369" y="46091"/>
                </a:lnTo>
                <a:lnTo>
                  <a:pt x="92183" y="46091"/>
                </a:lnTo>
                <a:lnTo>
                  <a:pt x="92171" y="44900"/>
                </a:lnTo>
                <a:lnTo>
                  <a:pt x="92052" y="42555"/>
                </a:lnTo>
                <a:lnTo>
                  <a:pt x="91813" y="40233"/>
                </a:lnTo>
                <a:lnTo>
                  <a:pt x="91468" y="37947"/>
                </a:lnTo>
                <a:lnTo>
                  <a:pt x="91004" y="35697"/>
                </a:lnTo>
                <a:lnTo>
                  <a:pt x="90444" y="33494"/>
                </a:lnTo>
                <a:lnTo>
                  <a:pt x="89766" y="31327"/>
                </a:lnTo>
                <a:lnTo>
                  <a:pt x="88992" y="29207"/>
                </a:lnTo>
                <a:lnTo>
                  <a:pt x="88110" y="27136"/>
                </a:lnTo>
                <a:lnTo>
                  <a:pt x="87134" y="25123"/>
                </a:lnTo>
                <a:lnTo>
                  <a:pt x="86074" y="23171"/>
                </a:lnTo>
                <a:lnTo>
                  <a:pt x="84919" y="21266"/>
                </a:lnTo>
                <a:lnTo>
                  <a:pt x="83669" y="19420"/>
                </a:lnTo>
                <a:lnTo>
                  <a:pt x="82348" y="17646"/>
                </a:lnTo>
                <a:lnTo>
                  <a:pt x="80931" y="15943"/>
                </a:lnTo>
                <a:lnTo>
                  <a:pt x="79442" y="14300"/>
                </a:lnTo>
                <a:lnTo>
                  <a:pt x="77883" y="12740"/>
                </a:lnTo>
                <a:lnTo>
                  <a:pt x="76239" y="11252"/>
                </a:lnTo>
                <a:lnTo>
                  <a:pt x="74537" y="9835"/>
                </a:lnTo>
                <a:lnTo>
                  <a:pt x="72763" y="8513"/>
                </a:lnTo>
                <a:lnTo>
                  <a:pt x="70917" y="7263"/>
                </a:lnTo>
                <a:lnTo>
                  <a:pt x="69024" y="6108"/>
                </a:lnTo>
                <a:lnTo>
                  <a:pt x="67059" y="5037"/>
                </a:lnTo>
                <a:lnTo>
                  <a:pt x="65047" y="4072"/>
                </a:lnTo>
                <a:lnTo>
                  <a:pt x="62975" y="3191"/>
                </a:lnTo>
                <a:lnTo>
                  <a:pt x="60856" y="2417"/>
                </a:lnTo>
                <a:lnTo>
                  <a:pt x="58701" y="1739"/>
                </a:lnTo>
                <a:lnTo>
                  <a:pt x="56486" y="1167"/>
                </a:lnTo>
                <a:lnTo>
                  <a:pt x="54236" y="715"/>
                </a:lnTo>
                <a:lnTo>
                  <a:pt x="51950" y="357"/>
                </a:lnTo>
                <a:lnTo>
                  <a:pt x="49628" y="119"/>
                </a:lnTo>
                <a:lnTo>
                  <a:pt x="47282" y="0"/>
                </a:lnTo>
                <a:close/>
              </a:path>
            </a:pathLst>
          </a:custGeom>
          <a:solidFill>
            <a:srgbClr val="F6F7E3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18"/>
          <p:cNvSpPr/>
          <p:nvPr/>
        </p:nvSpPr>
        <p:spPr>
          <a:xfrm>
            <a:off x="-2195142" y="3082515"/>
            <a:ext cx="4124141" cy="2061910"/>
          </a:xfrm>
          <a:custGeom>
            <a:avLst/>
            <a:gdLst/>
            <a:ahLst/>
            <a:cxnLst/>
            <a:rect l="l" t="t" r="r" b="b"/>
            <a:pathLst>
              <a:path w="128558" h="64274" extrusionOk="0">
                <a:moveTo>
                  <a:pt x="64273" y="1"/>
                </a:moveTo>
                <a:lnTo>
                  <a:pt x="62618" y="12"/>
                </a:lnTo>
                <a:lnTo>
                  <a:pt x="59332" y="179"/>
                </a:lnTo>
                <a:lnTo>
                  <a:pt x="56093" y="513"/>
                </a:lnTo>
                <a:lnTo>
                  <a:pt x="52914" y="1001"/>
                </a:lnTo>
                <a:lnTo>
                  <a:pt x="49771" y="1644"/>
                </a:lnTo>
                <a:lnTo>
                  <a:pt x="46699" y="2430"/>
                </a:lnTo>
                <a:lnTo>
                  <a:pt x="43675" y="3370"/>
                </a:lnTo>
                <a:lnTo>
                  <a:pt x="40722" y="4454"/>
                </a:lnTo>
                <a:lnTo>
                  <a:pt x="37840" y="5680"/>
                </a:lnTo>
                <a:lnTo>
                  <a:pt x="35030" y="7037"/>
                </a:lnTo>
                <a:lnTo>
                  <a:pt x="32304" y="8514"/>
                </a:lnTo>
                <a:lnTo>
                  <a:pt x="29648" y="10133"/>
                </a:lnTo>
                <a:lnTo>
                  <a:pt x="27088" y="11872"/>
                </a:lnTo>
                <a:lnTo>
                  <a:pt x="24612" y="13717"/>
                </a:lnTo>
                <a:lnTo>
                  <a:pt x="22231" y="15682"/>
                </a:lnTo>
                <a:lnTo>
                  <a:pt x="19944" y="17765"/>
                </a:lnTo>
                <a:lnTo>
                  <a:pt x="17765" y="19944"/>
                </a:lnTo>
                <a:lnTo>
                  <a:pt x="15682" y="22230"/>
                </a:lnTo>
                <a:lnTo>
                  <a:pt x="13717" y="24612"/>
                </a:lnTo>
                <a:lnTo>
                  <a:pt x="11872" y="27088"/>
                </a:lnTo>
                <a:lnTo>
                  <a:pt x="10133" y="29648"/>
                </a:lnTo>
                <a:lnTo>
                  <a:pt x="8514" y="32304"/>
                </a:lnTo>
                <a:lnTo>
                  <a:pt x="7038" y="35030"/>
                </a:lnTo>
                <a:lnTo>
                  <a:pt x="5680" y="37840"/>
                </a:lnTo>
                <a:lnTo>
                  <a:pt x="4454" y="40722"/>
                </a:lnTo>
                <a:lnTo>
                  <a:pt x="3370" y="43674"/>
                </a:lnTo>
                <a:lnTo>
                  <a:pt x="2430" y="46699"/>
                </a:lnTo>
                <a:lnTo>
                  <a:pt x="1644" y="49771"/>
                </a:lnTo>
                <a:lnTo>
                  <a:pt x="1001" y="52914"/>
                </a:lnTo>
                <a:lnTo>
                  <a:pt x="513" y="56093"/>
                </a:lnTo>
                <a:lnTo>
                  <a:pt x="179" y="59332"/>
                </a:lnTo>
                <a:lnTo>
                  <a:pt x="13" y="62618"/>
                </a:lnTo>
                <a:lnTo>
                  <a:pt x="1" y="64273"/>
                </a:lnTo>
                <a:lnTo>
                  <a:pt x="36007" y="64273"/>
                </a:lnTo>
                <a:lnTo>
                  <a:pt x="36007" y="63547"/>
                </a:lnTo>
                <a:lnTo>
                  <a:pt x="36078" y="62106"/>
                </a:lnTo>
                <a:lnTo>
                  <a:pt x="36233" y="60677"/>
                </a:lnTo>
                <a:lnTo>
                  <a:pt x="36447" y="59272"/>
                </a:lnTo>
                <a:lnTo>
                  <a:pt x="36721" y="57903"/>
                </a:lnTo>
                <a:lnTo>
                  <a:pt x="37078" y="56546"/>
                </a:lnTo>
                <a:lnTo>
                  <a:pt x="37483" y="55212"/>
                </a:lnTo>
                <a:lnTo>
                  <a:pt x="37959" y="53914"/>
                </a:lnTo>
                <a:lnTo>
                  <a:pt x="38507" y="52652"/>
                </a:lnTo>
                <a:lnTo>
                  <a:pt x="39102" y="51414"/>
                </a:lnTo>
                <a:lnTo>
                  <a:pt x="39757" y="50211"/>
                </a:lnTo>
                <a:lnTo>
                  <a:pt x="40460" y="49044"/>
                </a:lnTo>
                <a:lnTo>
                  <a:pt x="41222" y="47913"/>
                </a:lnTo>
                <a:lnTo>
                  <a:pt x="42043" y="46830"/>
                </a:lnTo>
                <a:lnTo>
                  <a:pt x="42901" y="45782"/>
                </a:lnTo>
                <a:lnTo>
                  <a:pt x="43817" y="44770"/>
                </a:lnTo>
                <a:lnTo>
                  <a:pt x="44782" y="43817"/>
                </a:lnTo>
                <a:lnTo>
                  <a:pt x="45782" y="42900"/>
                </a:lnTo>
                <a:lnTo>
                  <a:pt x="46830" y="42031"/>
                </a:lnTo>
                <a:lnTo>
                  <a:pt x="47925" y="41222"/>
                </a:lnTo>
                <a:lnTo>
                  <a:pt x="49056" y="40460"/>
                </a:lnTo>
                <a:lnTo>
                  <a:pt x="50211" y="39745"/>
                </a:lnTo>
                <a:lnTo>
                  <a:pt x="51414" y="39090"/>
                </a:lnTo>
                <a:lnTo>
                  <a:pt x="52652" y="38495"/>
                </a:lnTo>
                <a:lnTo>
                  <a:pt x="53926" y="37959"/>
                </a:lnTo>
                <a:lnTo>
                  <a:pt x="55224" y="37483"/>
                </a:lnTo>
                <a:lnTo>
                  <a:pt x="56546" y="37066"/>
                </a:lnTo>
                <a:lnTo>
                  <a:pt x="57903" y="36721"/>
                </a:lnTo>
                <a:lnTo>
                  <a:pt x="59284" y="36435"/>
                </a:lnTo>
                <a:lnTo>
                  <a:pt x="60689" y="36221"/>
                </a:lnTo>
                <a:lnTo>
                  <a:pt x="62106" y="36078"/>
                </a:lnTo>
                <a:lnTo>
                  <a:pt x="63547" y="36006"/>
                </a:lnTo>
                <a:lnTo>
                  <a:pt x="64285" y="35995"/>
                </a:lnTo>
                <a:lnTo>
                  <a:pt x="65011" y="36006"/>
                </a:lnTo>
                <a:lnTo>
                  <a:pt x="66452" y="36078"/>
                </a:lnTo>
                <a:lnTo>
                  <a:pt x="67881" y="36221"/>
                </a:lnTo>
                <a:lnTo>
                  <a:pt x="69274" y="36435"/>
                </a:lnTo>
                <a:lnTo>
                  <a:pt x="70655" y="36721"/>
                </a:lnTo>
                <a:lnTo>
                  <a:pt x="72013" y="37066"/>
                </a:lnTo>
                <a:lnTo>
                  <a:pt x="73334" y="37483"/>
                </a:lnTo>
                <a:lnTo>
                  <a:pt x="74644" y="37959"/>
                </a:lnTo>
                <a:lnTo>
                  <a:pt x="75906" y="38495"/>
                </a:lnTo>
                <a:lnTo>
                  <a:pt x="77144" y="39090"/>
                </a:lnTo>
                <a:lnTo>
                  <a:pt x="78347" y="39745"/>
                </a:lnTo>
                <a:lnTo>
                  <a:pt x="79514" y="40460"/>
                </a:lnTo>
                <a:lnTo>
                  <a:pt x="80645" y="41222"/>
                </a:lnTo>
                <a:lnTo>
                  <a:pt x="81729" y="42031"/>
                </a:lnTo>
                <a:lnTo>
                  <a:pt x="82776" y="42900"/>
                </a:lnTo>
                <a:lnTo>
                  <a:pt x="83776" y="43817"/>
                </a:lnTo>
                <a:lnTo>
                  <a:pt x="84741" y="44770"/>
                </a:lnTo>
                <a:lnTo>
                  <a:pt x="85658" y="45782"/>
                </a:lnTo>
                <a:lnTo>
                  <a:pt x="86515" y="46830"/>
                </a:lnTo>
                <a:lnTo>
                  <a:pt x="87337" y="47913"/>
                </a:lnTo>
                <a:lnTo>
                  <a:pt x="88099" y="49044"/>
                </a:lnTo>
                <a:lnTo>
                  <a:pt x="88813" y="50211"/>
                </a:lnTo>
                <a:lnTo>
                  <a:pt x="89468" y="51414"/>
                </a:lnTo>
                <a:lnTo>
                  <a:pt x="90063" y="52652"/>
                </a:lnTo>
                <a:lnTo>
                  <a:pt x="90599" y="53914"/>
                </a:lnTo>
                <a:lnTo>
                  <a:pt x="91075" y="55212"/>
                </a:lnTo>
                <a:lnTo>
                  <a:pt x="91492" y="56546"/>
                </a:lnTo>
                <a:lnTo>
                  <a:pt x="91837" y="57891"/>
                </a:lnTo>
                <a:lnTo>
                  <a:pt x="92123" y="59272"/>
                </a:lnTo>
                <a:lnTo>
                  <a:pt x="92337" y="60677"/>
                </a:lnTo>
                <a:lnTo>
                  <a:pt x="92480" y="62106"/>
                </a:lnTo>
                <a:lnTo>
                  <a:pt x="92552" y="63547"/>
                </a:lnTo>
                <a:lnTo>
                  <a:pt x="92564" y="64273"/>
                </a:lnTo>
                <a:lnTo>
                  <a:pt x="128558" y="64273"/>
                </a:lnTo>
                <a:lnTo>
                  <a:pt x="128546" y="62618"/>
                </a:lnTo>
                <a:lnTo>
                  <a:pt x="128379" y="59332"/>
                </a:lnTo>
                <a:lnTo>
                  <a:pt x="128046" y="56093"/>
                </a:lnTo>
                <a:lnTo>
                  <a:pt x="127558" y="52914"/>
                </a:lnTo>
                <a:lnTo>
                  <a:pt x="126915" y="49771"/>
                </a:lnTo>
                <a:lnTo>
                  <a:pt x="126117" y="46699"/>
                </a:lnTo>
                <a:lnTo>
                  <a:pt x="125176" y="43674"/>
                </a:lnTo>
                <a:lnTo>
                  <a:pt x="124093" y="40722"/>
                </a:lnTo>
                <a:lnTo>
                  <a:pt x="122878" y="37840"/>
                </a:lnTo>
                <a:lnTo>
                  <a:pt x="121521" y="35030"/>
                </a:lnTo>
                <a:lnTo>
                  <a:pt x="120033" y="32304"/>
                </a:lnTo>
                <a:lnTo>
                  <a:pt x="118425" y="29648"/>
                </a:lnTo>
                <a:lnTo>
                  <a:pt x="116687" y="27088"/>
                </a:lnTo>
                <a:lnTo>
                  <a:pt x="114829" y="24612"/>
                </a:lnTo>
                <a:lnTo>
                  <a:pt x="112865" y="22230"/>
                </a:lnTo>
                <a:lnTo>
                  <a:pt x="110793" y="19944"/>
                </a:lnTo>
                <a:lnTo>
                  <a:pt x="108602" y="17765"/>
                </a:lnTo>
                <a:lnTo>
                  <a:pt x="106328" y="15682"/>
                </a:lnTo>
                <a:lnTo>
                  <a:pt x="103947" y="13717"/>
                </a:lnTo>
                <a:lnTo>
                  <a:pt x="101470" y="11872"/>
                </a:lnTo>
                <a:lnTo>
                  <a:pt x="98898" y="10133"/>
                </a:lnTo>
                <a:lnTo>
                  <a:pt x="96255" y="8514"/>
                </a:lnTo>
                <a:lnTo>
                  <a:pt x="93516" y="7037"/>
                </a:lnTo>
                <a:lnTo>
                  <a:pt x="90706" y="5680"/>
                </a:lnTo>
                <a:lnTo>
                  <a:pt x="87825" y="4454"/>
                </a:lnTo>
                <a:lnTo>
                  <a:pt x="84872" y="3370"/>
                </a:lnTo>
                <a:lnTo>
                  <a:pt x="81859" y="2430"/>
                </a:lnTo>
                <a:lnTo>
                  <a:pt x="78776" y="1644"/>
                </a:lnTo>
                <a:lnTo>
                  <a:pt x="75644" y="1001"/>
                </a:lnTo>
                <a:lnTo>
                  <a:pt x="72453" y="513"/>
                </a:lnTo>
                <a:lnTo>
                  <a:pt x="69215" y="179"/>
                </a:lnTo>
                <a:lnTo>
                  <a:pt x="65940" y="12"/>
                </a:lnTo>
                <a:lnTo>
                  <a:pt x="64273" y="1"/>
                </a:lnTo>
                <a:close/>
              </a:path>
            </a:pathLst>
          </a:custGeom>
          <a:solidFill>
            <a:srgbClr val="F6F7E3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18"/>
          <p:cNvSpPr txBox="1">
            <a:spLocks noGrp="1"/>
          </p:cNvSpPr>
          <p:nvPr>
            <p:ph type="ctrTitle"/>
          </p:nvPr>
        </p:nvSpPr>
        <p:spPr>
          <a:xfrm>
            <a:off x="754925" y="1222200"/>
            <a:ext cx="4124100" cy="6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6100"/>
              <a:buFont typeface="Lato"/>
              <a:buNone/>
              <a:defRPr sz="6100" b="1" i="0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3200"/>
              <a:buFont typeface="Lato"/>
              <a:buNone/>
              <a:defRPr sz="32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3200"/>
              <a:buFont typeface="Lato"/>
              <a:buNone/>
              <a:defRPr sz="32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3200"/>
              <a:buFont typeface="Lato"/>
              <a:buNone/>
              <a:defRPr sz="32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3200"/>
              <a:buFont typeface="Lato"/>
              <a:buNone/>
              <a:defRPr sz="32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3200"/>
              <a:buFont typeface="Lato"/>
              <a:buNone/>
              <a:defRPr sz="32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3200"/>
              <a:buFont typeface="Lato"/>
              <a:buNone/>
              <a:defRPr sz="32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3200"/>
              <a:buFont typeface="Lato"/>
              <a:buNone/>
              <a:defRPr sz="32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3200"/>
              <a:buFont typeface="Lato"/>
              <a:buNone/>
              <a:defRPr sz="32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78" name="Google Shape;478;p18"/>
          <p:cNvSpPr/>
          <p:nvPr/>
        </p:nvSpPr>
        <p:spPr>
          <a:xfrm>
            <a:off x="1529392" y="3528261"/>
            <a:ext cx="123027" cy="123027"/>
          </a:xfrm>
          <a:custGeom>
            <a:avLst/>
            <a:gdLst/>
            <a:ahLst/>
            <a:cxnLst/>
            <a:rect l="l" t="t" r="r" b="b"/>
            <a:pathLst>
              <a:path w="3835" h="3835" fill="none" extrusionOk="0">
                <a:moveTo>
                  <a:pt x="322" y="870"/>
                </a:moveTo>
                <a:lnTo>
                  <a:pt x="500" y="608"/>
                </a:lnTo>
                <a:lnTo>
                  <a:pt x="953" y="251"/>
                </a:lnTo>
                <a:lnTo>
                  <a:pt x="1465" y="48"/>
                </a:lnTo>
                <a:lnTo>
                  <a:pt x="2013" y="1"/>
                </a:lnTo>
                <a:lnTo>
                  <a:pt x="2536" y="108"/>
                </a:lnTo>
                <a:lnTo>
                  <a:pt x="3025" y="346"/>
                </a:lnTo>
                <a:lnTo>
                  <a:pt x="3429" y="727"/>
                </a:lnTo>
                <a:lnTo>
                  <a:pt x="3703" y="1239"/>
                </a:lnTo>
                <a:lnTo>
                  <a:pt x="3787" y="1537"/>
                </a:lnTo>
                <a:lnTo>
                  <a:pt x="3834" y="1846"/>
                </a:lnTo>
                <a:lnTo>
                  <a:pt x="3775" y="2430"/>
                </a:lnTo>
                <a:lnTo>
                  <a:pt x="3549" y="2930"/>
                </a:lnTo>
                <a:lnTo>
                  <a:pt x="3203" y="3346"/>
                </a:lnTo>
                <a:lnTo>
                  <a:pt x="2751" y="3644"/>
                </a:lnTo>
                <a:lnTo>
                  <a:pt x="2239" y="3811"/>
                </a:lnTo>
                <a:lnTo>
                  <a:pt x="1679" y="3835"/>
                </a:lnTo>
                <a:lnTo>
                  <a:pt x="1131" y="3680"/>
                </a:lnTo>
                <a:lnTo>
                  <a:pt x="858" y="3513"/>
                </a:lnTo>
                <a:lnTo>
                  <a:pt x="691" y="3406"/>
                </a:lnTo>
                <a:lnTo>
                  <a:pt x="429" y="3132"/>
                </a:lnTo>
                <a:lnTo>
                  <a:pt x="215" y="2823"/>
                </a:lnTo>
                <a:lnTo>
                  <a:pt x="84" y="2477"/>
                </a:lnTo>
                <a:lnTo>
                  <a:pt x="0" y="2120"/>
                </a:lnTo>
                <a:lnTo>
                  <a:pt x="0" y="1751"/>
                </a:lnTo>
                <a:lnTo>
                  <a:pt x="72" y="1382"/>
                </a:lnTo>
                <a:lnTo>
                  <a:pt x="215" y="1037"/>
                </a:lnTo>
                <a:lnTo>
                  <a:pt x="322" y="870"/>
                </a:lnTo>
                <a:close/>
              </a:path>
            </a:pathLst>
          </a:custGeom>
          <a:noFill/>
          <a:ln w="9525" cap="flat" cmpd="sng">
            <a:solidFill>
              <a:srgbClr val="3D6886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479" name="Google Shape;479;p18"/>
          <p:cNvSpPr/>
          <p:nvPr/>
        </p:nvSpPr>
        <p:spPr>
          <a:xfrm>
            <a:off x="1601956" y="3698251"/>
            <a:ext cx="79494" cy="79077"/>
          </a:xfrm>
          <a:custGeom>
            <a:avLst/>
            <a:gdLst/>
            <a:ahLst/>
            <a:cxnLst/>
            <a:rect l="l" t="t" r="r" b="b"/>
            <a:pathLst>
              <a:path w="2478" h="2465" extrusionOk="0">
                <a:moveTo>
                  <a:pt x="1298" y="0"/>
                </a:moveTo>
                <a:lnTo>
                  <a:pt x="953" y="24"/>
                </a:lnTo>
                <a:lnTo>
                  <a:pt x="620" y="155"/>
                </a:lnTo>
                <a:lnTo>
                  <a:pt x="334" y="393"/>
                </a:lnTo>
                <a:lnTo>
                  <a:pt x="215" y="548"/>
                </a:lnTo>
                <a:lnTo>
                  <a:pt x="84" y="774"/>
                </a:lnTo>
                <a:lnTo>
                  <a:pt x="1" y="1238"/>
                </a:lnTo>
                <a:lnTo>
                  <a:pt x="96" y="1703"/>
                </a:lnTo>
                <a:lnTo>
                  <a:pt x="358" y="2108"/>
                </a:lnTo>
                <a:lnTo>
                  <a:pt x="560" y="2262"/>
                </a:lnTo>
                <a:lnTo>
                  <a:pt x="727" y="2358"/>
                </a:lnTo>
                <a:lnTo>
                  <a:pt x="1096" y="2465"/>
                </a:lnTo>
                <a:lnTo>
                  <a:pt x="1441" y="2453"/>
                </a:lnTo>
                <a:lnTo>
                  <a:pt x="1775" y="2346"/>
                </a:lnTo>
                <a:lnTo>
                  <a:pt x="2060" y="2143"/>
                </a:lnTo>
                <a:lnTo>
                  <a:pt x="2287" y="1881"/>
                </a:lnTo>
                <a:lnTo>
                  <a:pt x="2430" y="1560"/>
                </a:lnTo>
                <a:lnTo>
                  <a:pt x="2477" y="1179"/>
                </a:lnTo>
                <a:lnTo>
                  <a:pt x="2441" y="988"/>
                </a:lnTo>
                <a:lnTo>
                  <a:pt x="2394" y="786"/>
                </a:lnTo>
                <a:lnTo>
                  <a:pt x="2215" y="465"/>
                </a:lnTo>
                <a:lnTo>
                  <a:pt x="1953" y="215"/>
                </a:lnTo>
                <a:lnTo>
                  <a:pt x="1644" y="60"/>
                </a:lnTo>
                <a:lnTo>
                  <a:pt x="1298" y="0"/>
                </a:lnTo>
                <a:close/>
              </a:path>
            </a:pathLst>
          </a:custGeom>
          <a:solidFill>
            <a:srgbClr val="0A6787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18"/>
          <p:cNvSpPr/>
          <p:nvPr/>
        </p:nvSpPr>
        <p:spPr>
          <a:xfrm>
            <a:off x="1726873" y="3635599"/>
            <a:ext cx="79462" cy="79109"/>
          </a:xfrm>
          <a:custGeom>
            <a:avLst/>
            <a:gdLst/>
            <a:ahLst/>
            <a:cxnLst/>
            <a:rect l="l" t="t" r="r" b="b"/>
            <a:pathLst>
              <a:path w="2477" h="2466" fill="none" extrusionOk="0">
                <a:moveTo>
                  <a:pt x="214" y="548"/>
                </a:moveTo>
                <a:lnTo>
                  <a:pt x="333" y="393"/>
                </a:lnTo>
                <a:lnTo>
                  <a:pt x="631" y="155"/>
                </a:lnTo>
                <a:lnTo>
                  <a:pt x="965" y="24"/>
                </a:lnTo>
                <a:lnTo>
                  <a:pt x="1310" y="0"/>
                </a:lnTo>
                <a:lnTo>
                  <a:pt x="1655" y="60"/>
                </a:lnTo>
                <a:lnTo>
                  <a:pt x="1965" y="227"/>
                </a:lnTo>
                <a:lnTo>
                  <a:pt x="2215" y="465"/>
                </a:lnTo>
                <a:lnTo>
                  <a:pt x="2405" y="798"/>
                </a:lnTo>
                <a:lnTo>
                  <a:pt x="2453" y="989"/>
                </a:lnTo>
                <a:lnTo>
                  <a:pt x="2477" y="1191"/>
                </a:lnTo>
                <a:lnTo>
                  <a:pt x="2441" y="1560"/>
                </a:lnTo>
                <a:lnTo>
                  <a:pt x="2298" y="1882"/>
                </a:lnTo>
                <a:lnTo>
                  <a:pt x="2072" y="2156"/>
                </a:lnTo>
                <a:lnTo>
                  <a:pt x="1774" y="2346"/>
                </a:lnTo>
                <a:lnTo>
                  <a:pt x="1441" y="2453"/>
                </a:lnTo>
                <a:lnTo>
                  <a:pt x="1096" y="2465"/>
                </a:lnTo>
                <a:lnTo>
                  <a:pt x="738" y="2358"/>
                </a:lnTo>
                <a:lnTo>
                  <a:pt x="560" y="2251"/>
                </a:lnTo>
                <a:lnTo>
                  <a:pt x="357" y="2096"/>
                </a:lnTo>
                <a:lnTo>
                  <a:pt x="95" y="1703"/>
                </a:lnTo>
                <a:lnTo>
                  <a:pt x="0" y="1239"/>
                </a:lnTo>
                <a:lnTo>
                  <a:pt x="95" y="763"/>
                </a:lnTo>
                <a:lnTo>
                  <a:pt x="214" y="548"/>
                </a:lnTo>
                <a:close/>
              </a:path>
            </a:pathLst>
          </a:custGeom>
          <a:noFill/>
          <a:ln w="9525" cap="flat" cmpd="sng">
            <a:solidFill>
              <a:srgbClr val="3D6886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481" name="Google Shape;481;p18"/>
          <p:cNvSpPr/>
          <p:nvPr/>
        </p:nvSpPr>
        <p:spPr>
          <a:xfrm rot="5400000">
            <a:off x="6998734" y="1417472"/>
            <a:ext cx="2957231" cy="1479016"/>
          </a:xfrm>
          <a:custGeom>
            <a:avLst/>
            <a:gdLst/>
            <a:ahLst/>
            <a:cxnLst/>
            <a:rect l="l" t="t" r="r" b="b"/>
            <a:pathLst>
              <a:path w="92183" h="46104" extrusionOk="0">
                <a:moveTo>
                  <a:pt x="1" y="1"/>
                </a:moveTo>
                <a:lnTo>
                  <a:pt x="1" y="1192"/>
                </a:lnTo>
                <a:lnTo>
                  <a:pt x="132" y="3549"/>
                </a:lnTo>
                <a:lnTo>
                  <a:pt x="358" y="5871"/>
                </a:lnTo>
                <a:lnTo>
                  <a:pt x="715" y="8157"/>
                </a:lnTo>
                <a:lnTo>
                  <a:pt x="1180" y="10407"/>
                </a:lnTo>
                <a:lnTo>
                  <a:pt x="1739" y="12610"/>
                </a:lnTo>
                <a:lnTo>
                  <a:pt x="2418" y="14777"/>
                </a:lnTo>
                <a:lnTo>
                  <a:pt x="3192" y="16896"/>
                </a:lnTo>
                <a:lnTo>
                  <a:pt x="4073" y="18956"/>
                </a:lnTo>
                <a:lnTo>
                  <a:pt x="5037" y="20969"/>
                </a:lnTo>
                <a:lnTo>
                  <a:pt x="6109" y="22933"/>
                </a:lnTo>
                <a:lnTo>
                  <a:pt x="7264" y="24838"/>
                </a:lnTo>
                <a:lnTo>
                  <a:pt x="8502" y="26672"/>
                </a:lnTo>
                <a:lnTo>
                  <a:pt x="9836" y="28446"/>
                </a:lnTo>
                <a:lnTo>
                  <a:pt x="11241" y="30161"/>
                </a:lnTo>
                <a:lnTo>
                  <a:pt x="12729" y="31792"/>
                </a:lnTo>
                <a:lnTo>
                  <a:pt x="14301" y="33364"/>
                </a:lnTo>
                <a:lnTo>
                  <a:pt x="15932" y="34852"/>
                </a:lnTo>
                <a:lnTo>
                  <a:pt x="17647" y="36257"/>
                </a:lnTo>
                <a:lnTo>
                  <a:pt x="19421" y="37590"/>
                </a:lnTo>
                <a:lnTo>
                  <a:pt x="21254" y="38829"/>
                </a:lnTo>
                <a:lnTo>
                  <a:pt x="23159" y="39984"/>
                </a:lnTo>
                <a:lnTo>
                  <a:pt x="25124" y="41055"/>
                </a:lnTo>
                <a:lnTo>
                  <a:pt x="27136" y="42020"/>
                </a:lnTo>
                <a:lnTo>
                  <a:pt x="29196" y="42901"/>
                </a:lnTo>
                <a:lnTo>
                  <a:pt x="31316" y="43675"/>
                </a:lnTo>
                <a:lnTo>
                  <a:pt x="33483" y="44353"/>
                </a:lnTo>
                <a:lnTo>
                  <a:pt x="35685" y="44925"/>
                </a:lnTo>
                <a:lnTo>
                  <a:pt x="37936" y="45377"/>
                </a:lnTo>
                <a:lnTo>
                  <a:pt x="40222" y="45735"/>
                </a:lnTo>
                <a:lnTo>
                  <a:pt x="42544" y="45973"/>
                </a:lnTo>
                <a:lnTo>
                  <a:pt x="44901" y="46092"/>
                </a:lnTo>
                <a:lnTo>
                  <a:pt x="46092" y="46104"/>
                </a:lnTo>
                <a:lnTo>
                  <a:pt x="47271" y="46092"/>
                </a:lnTo>
                <a:lnTo>
                  <a:pt x="49628" y="45973"/>
                </a:lnTo>
                <a:lnTo>
                  <a:pt x="51950" y="45735"/>
                </a:lnTo>
                <a:lnTo>
                  <a:pt x="54236" y="45377"/>
                </a:lnTo>
                <a:lnTo>
                  <a:pt x="56486" y="44925"/>
                </a:lnTo>
                <a:lnTo>
                  <a:pt x="58689" y="44353"/>
                </a:lnTo>
                <a:lnTo>
                  <a:pt x="60856" y="43675"/>
                </a:lnTo>
                <a:lnTo>
                  <a:pt x="62976" y="42901"/>
                </a:lnTo>
                <a:lnTo>
                  <a:pt x="65047" y="42020"/>
                </a:lnTo>
                <a:lnTo>
                  <a:pt x="67060" y="41055"/>
                </a:lnTo>
                <a:lnTo>
                  <a:pt x="69012" y="39984"/>
                </a:lnTo>
                <a:lnTo>
                  <a:pt x="70917" y="38829"/>
                </a:lnTo>
                <a:lnTo>
                  <a:pt x="72751" y="37590"/>
                </a:lnTo>
                <a:lnTo>
                  <a:pt x="74537" y="36257"/>
                </a:lnTo>
                <a:lnTo>
                  <a:pt x="76240" y="34852"/>
                </a:lnTo>
                <a:lnTo>
                  <a:pt x="77883" y="33364"/>
                </a:lnTo>
                <a:lnTo>
                  <a:pt x="79443" y="31792"/>
                </a:lnTo>
                <a:lnTo>
                  <a:pt x="80931" y="30161"/>
                </a:lnTo>
                <a:lnTo>
                  <a:pt x="82348" y="28446"/>
                </a:lnTo>
                <a:lnTo>
                  <a:pt x="83670" y="26672"/>
                </a:lnTo>
                <a:lnTo>
                  <a:pt x="84920" y="24838"/>
                </a:lnTo>
                <a:lnTo>
                  <a:pt x="86075" y="22933"/>
                </a:lnTo>
                <a:lnTo>
                  <a:pt x="87134" y="20969"/>
                </a:lnTo>
                <a:lnTo>
                  <a:pt x="88111" y="18956"/>
                </a:lnTo>
                <a:lnTo>
                  <a:pt x="88980" y="16896"/>
                </a:lnTo>
                <a:lnTo>
                  <a:pt x="89766" y="14777"/>
                </a:lnTo>
                <a:lnTo>
                  <a:pt x="90433" y="12610"/>
                </a:lnTo>
                <a:lnTo>
                  <a:pt x="91004" y="10407"/>
                </a:lnTo>
                <a:lnTo>
                  <a:pt x="91469" y="8157"/>
                </a:lnTo>
                <a:lnTo>
                  <a:pt x="91814" y="5871"/>
                </a:lnTo>
                <a:lnTo>
                  <a:pt x="92052" y="3549"/>
                </a:lnTo>
                <a:lnTo>
                  <a:pt x="92171" y="1192"/>
                </a:lnTo>
                <a:lnTo>
                  <a:pt x="92183" y="1"/>
                </a:lnTo>
                <a:lnTo>
                  <a:pt x="66369" y="1"/>
                </a:lnTo>
                <a:lnTo>
                  <a:pt x="66357" y="1049"/>
                </a:lnTo>
                <a:lnTo>
                  <a:pt x="66143" y="3097"/>
                </a:lnTo>
                <a:lnTo>
                  <a:pt x="65738" y="5073"/>
                </a:lnTo>
                <a:lnTo>
                  <a:pt x="65143" y="6978"/>
                </a:lnTo>
                <a:lnTo>
                  <a:pt x="64381" y="8788"/>
                </a:lnTo>
                <a:lnTo>
                  <a:pt x="63440" y="10514"/>
                </a:lnTo>
                <a:lnTo>
                  <a:pt x="62345" y="12134"/>
                </a:lnTo>
                <a:lnTo>
                  <a:pt x="61106" y="13634"/>
                </a:lnTo>
                <a:lnTo>
                  <a:pt x="59725" y="15015"/>
                </a:lnTo>
                <a:lnTo>
                  <a:pt x="58225" y="16254"/>
                </a:lnTo>
                <a:lnTo>
                  <a:pt x="56606" y="17349"/>
                </a:lnTo>
                <a:lnTo>
                  <a:pt x="54879" y="18290"/>
                </a:lnTo>
                <a:lnTo>
                  <a:pt x="53057" y="19064"/>
                </a:lnTo>
                <a:lnTo>
                  <a:pt x="51152" y="19659"/>
                </a:lnTo>
                <a:lnTo>
                  <a:pt x="49176" y="20064"/>
                </a:lnTo>
                <a:lnTo>
                  <a:pt x="47140" y="20266"/>
                </a:lnTo>
                <a:lnTo>
                  <a:pt x="46092" y="20290"/>
                </a:lnTo>
                <a:lnTo>
                  <a:pt x="45044" y="20266"/>
                </a:lnTo>
                <a:lnTo>
                  <a:pt x="43008" y="20064"/>
                </a:lnTo>
                <a:lnTo>
                  <a:pt x="41032" y="19659"/>
                </a:lnTo>
                <a:lnTo>
                  <a:pt x="39126" y="19064"/>
                </a:lnTo>
                <a:lnTo>
                  <a:pt x="37305" y="18290"/>
                </a:lnTo>
                <a:lnTo>
                  <a:pt x="35578" y="17349"/>
                </a:lnTo>
                <a:lnTo>
                  <a:pt x="33959" y="16254"/>
                </a:lnTo>
                <a:lnTo>
                  <a:pt x="32459" y="15015"/>
                </a:lnTo>
                <a:lnTo>
                  <a:pt x="31077" y="13634"/>
                </a:lnTo>
                <a:lnTo>
                  <a:pt x="29839" y="12134"/>
                </a:lnTo>
                <a:lnTo>
                  <a:pt x="28744" y="10514"/>
                </a:lnTo>
                <a:lnTo>
                  <a:pt x="27803" y="8788"/>
                </a:lnTo>
                <a:lnTo>
                  <a:pt x="27041" y="6978"/>
                </a:lnTo>
                <a:lnTo>
                  <a:pt x="26446" y="5073"/>
                </a:lnTo>
                <a:lnTo>
                  <a:pt x="26041" y="3097"/>
                </a:lnTo>
                <a:lnTo>
                  <a:pt x="25827" y="1049"/>
                </a:lnTo>
                <a:lnTo>
                  <a:pt x="25815" y="1"/>
                </a:lnTo>
                <a:close/>
              </a:path>
            </a:pathLst>
          </a:custGeom>
          <a:solidFill>
            <a:srgbClr val="F6F7E3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4"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9"/>
          <p:cNvSpPr txBox="1">
            <a:spLocks noGrp="1"/>
          </p:cNvSpPr>
          <p:nvPr>
            <p:ph type="subTitle" idx="1"/>
          </p:nvPr>
        </p:nvSpPr>
        <p:spPr>
          <a:xfrm>
            <a:off x="3677240" y="3675138"/>
            <a:ext cx="17895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600"/>
              <a:buFont typeface="Lato"/>
              <a:buNone/>
              <a:defRPr sz="16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Font typeface="Lato"/>
              <a:buNone/>
              <a:defRPr sz="16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Font typeface="Lato"/>
              <a:buNone/>
              <a:defRPr sz="16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Font typeface="Lato"/>
              <a:buNone/>
              <a:defRPr sz="16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Font typeface="Lato"/>
              <a:buNone/>
              <a:defRPr sz="16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Font typeface="Lato"/>
              <a:buNone/>
              <a:defRPr sz="16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Font typeface="Lato"/>
              <a:buNone/>
              <a:defRPr sz="16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Font typeface="Lato"/>
              <a:buNone/>
              <a:defRPr sz="16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0F6890"/>
              </a:buClr>
              <a:buSzPts val="1600"/>
              <a:buFont typeface="Lato"/>
              <a:buNone/>
              <a:defRPr sz="16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15" name="Google Shape;515;p19"/>
          <p:cNvSpPr txBox="1">
            <a:spLocks noGrp="1"/>
          </p:cNvSpPr>
          <p:nvPr>
            <p:ph type="subTitle" idx="2"/>
          </p:nvPr>
        </p:nvSpPr>
        <p:spPr>
          <a:xfrm>
            <a:off x="6373216" y="3675138"/>
            <a:ext cx="17895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600"/>
              <a:buFont typeface="Lato"/>
              <a:buNone/>
              <a:defRPr sz="16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Font typeface="Lato"/>
              <a:buNone/>
              <a:defRPr sz="16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Font typeface="Lato"/>
              <a:buNone/>
              <a:defRPr sz="16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Font typeface="Lato"/>
              <a:buNone/>
              <a:defRPr sz="16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Font typeface="Lato"/>
              <a:buNone/>
              <a:defRPr sz="16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Font typeface="Lato"/>
              <a:buNone/>
              <a:defRPr sz="16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Font typeface="Lato"/>
              <a:buNone/>
              <a:defRPr sz="16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Font typeface="Lato"/>
              <a:buNone/>
              <a:defRPr sz="16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0F6890"/>
              </a:buClr>
              <a:buSzPts val="1600"/>
              <a:buFont typeface="Lato"/>
              <a:buNone/>
              <a:defRPr sz="16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16" name="Google Shape;516;p19"/>
          <p:cNvSpPr txBox="1">
            <a:spLocks noGrp="1"/>
          </p:cNvSpPr>
          <p:nvPr>
            <p:ph type="subTitle" idx="3"/>
          </p:nvPr>
        </p:nvSpPr>
        <p:spPr>
          <a:xfrm>
            <a:off x="981265" y="3675138"/>
            <a:ext cx="17895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600"/>
              <a:buFont typeface="Lato"/>
              <a:buNone/>
              <a:defRPr sz="16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Font typeface="Lato"/>
              <a:buNone/>
              <a:defRPr sz="16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Font typeface="Lato"/>
              <a:buNone/>
              <a:defRPr sz="16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Font typeface="Lato"/>
              <a:buNone/>
              <a:defRPr sz="16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Font typeface="Lato"/>
              <a:buNone/>
              <a:defRPr sz="16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Font typeface="Lato"/>
              <a:buNone/>
              <a:defRPr sz="16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Font typeface="Lato"/>
              <a:buNone/>
              <a:defRPr sz="16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600"/>
              <a:buFont typeface="Lato"/>
              <a:buNone/>
              <a:defRPr sz="16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0F6890"/>
              </a:buClr>
              <a:buSzPts val="1600"/>
              <a:buFont typeface="Lato"/>
              <a:buNone/>
              <a:defRPr sz="16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17" name="Google Shape;517;p19"/>
          <p:cNvSpPr txBox="1">
            <a:spLocks noGrp="1"/>
          </p:cNvSpPr>
          <p:nvPr>
            <p:ph type="title" hasCustomPrompt="1"/>
          </p:nvPr>
        </p:nvSpPr>
        <p:spPr>
          <a:xfrm>
            <a:off x="6197116" y="1895850"/>
            <a:ext cx="2141700" cy="650100"/>
          </a:xfrm>
          <a:prstGeom prst="rect">
            <a:avLst/>
          </a:prstGeom>
        </p:spPr>
        <p:txBody>
          <a:bodyPr spcFirstLastPara="1" wrap="square" lIns="45725" tIns="45725" rIns="45725" bIns="457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26B8F"/>
              </a:buClr>
              <a:buSzPts val="4500"/>
              <a:buFont typeface="Lato"/>
              <a:buNone/>
              <a:defRPr sz="4500" b="1">
                <a:solidFill>
                  <a:srgbClr val="126B8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26B8F"/>
              </a:buClr>
              <a:buSzPts val="5000"/>
              <a:buFont typeface="Lato"/>
              <a:buNone/>
              <a:defRPr sz="5000">
                <a:solidFill>
                  <a:srgbClr val="126B8F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26B8F"/>
              </a:buClr>
              <a:buSzPts val="5000"/>
              <a:buFont typeface="Lato"/>
              <a:buNone/>
              <a:defRPr sz="5000">
                <a:solidFill>
                  <a:srgbClr val="126B8F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26B8F"/>
              </a:buClr>
              <a:buSzPts val="5000"/>
              <a:buFont typeface="Lato"/>
              <a:buNone/>
              <a:defRPr sz="5000">
                <a:solidFill>
                  <a:srgbClr val="126B8F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26B8F"/>
              </a:buClr>
              <a:buSzPts val="5000"/>
              <a:buFont typeface="Lato"/>
              <a:buNone/>
              <a:defRPr sz="5000">
                <a:solidFill>
                  <a:srgbClr val="126B8F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26B8F"/>
              </a:buClr>
              <a:buSzPts val="5000"/>
              <a:buFont typeface="Lato"/>
              <a:buNone/>
              <a:defRPr sz="5000">
                <a:solidFill>
                  <a:srgbClr val="126B8F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26B8F"/>
              </a:buClr>
              <a:buSzPts val="5000"/>
              <a:buFont typeface="Lato"/>
              <a:buNone/>
              <a:defRPr sz="5000">
                <a:solidFill>
                  <a:srgbClr val="126B8F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26B8F"/>
              </a:buClr>
              <a:buSzPts val="5000"/>
              <a:buFont typeface="Lato"/>
              <a:buNone/>
              <a:defRPr sz="5000">
                <a:solidFill>
                  <a:srgbClr val="126B8F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26B8F"/>
              </a:buClr>
              <a:buSzPts val="5000"/>
              <a:buFont typeface="Lato"/>
              <a:buNone/>
              <a:defRPr sz="5000">
                <a:solidFill>
                  <a:srgbClr val="126B8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8" name="Google Shape;518;p19"/>
          <p:cNvSpPr txBox="1">
            <a:spLocks noGrp="1"/>
          </p:cNvSpPr>
          <p:nvPr>
            <p:ph type="title" idx="4" hasCustomPrompt="1"/>
          </p:nvPr>
        </p:nvSpPr>
        <p:spPr>
          <a:xfrm>
            <a:off x="3501140" y="1895850"/>
            <a:ext cx="2141700" cy="650100"/>
          </a:xfrm>
          <a:prstGeom prst="rect">
            <a:avLst/>
          </a:prstGeom>
        </p:spPr>
        <p:txBody>
          <a:bodyPr spcFirstLastPara="1" wrap="square" lIns="45725" tIns="45725" rIns="45725" bIns="457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26B8F"/>
              </a:buClr>
              <a:buSzPts val="4500"/>
              <a:buFont typeface="Lato"/>
              <a:buNone/>
              <a:defRPr sz="4500" b="1">
                <a:solidFill>
                  <a:srgbClr val="126B8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26B8F"/>
              </a:buClr>
              <a:buSzPts val="5000"/>
              <a:buFont typeface="Lato"/>
              <a:buNone/>
              <a:defRPr sz="5000">
                <a:solidFill>
                  <a:srgbClr val="126B8F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26B8F"/>
              </a:buClr>
              <a:buSzPts val="5000"/>
              <a:buFont typeface="Lato"/>
              <a:buNone/>
              <a:defRPr sz="5000">
                <a:solidFill>
                  <a:srgbClr val="126B8F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26B8F"/>
              </a:buClr>
              <a:buSzPts val="5000"/>
              <a:buFont typeface="Lato"/>
              <a:buNone/>
              <a:defRPr sz="5000">
                <a:solidFill>
                  <a:srgbClr val="126B8F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26B8F"/>
              </a:buClr>
              <a:buSzPts val="5000"/>
              <a:buFont typeface="Lato"/>
              <a:buNone/>
              <a:defRPr sz="5000">
                <a:solidFill>
                  <a:srgbClr val="126B8F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26B8F"/>
              </a:buClr>
              <a:buSzPts val="5000"/>
              <a:buFont typeface="Lato"/>
              <a:buNone/>
              <a:defRPr sz="5000">
                <a:solidFill>
                  <a:srgbClr val="126B8F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26B8F"/>
              </a:buClr>
              <a:buSzPts val="5000"/>
              <a:buFont typeface="Lato"/>
              <a:buNone/>
              <a:defRPr sz="5000">
                <a:solidFill>
                  <a:srgbClr val="126B8F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26B8F"/>
              </a:buClr>
              <a:buSzPts val="5000"/>
              <a:buFont typeface="Lato"/>
              <a:buNone/>
              <a:defRPr sz="5000">
                <a:solidFill>
                  <a:srgbClr val="126B8F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26B8F"/>
              </a:buClr>
              <a:buSzPts val="5000"/>
              <a:buFont typeface="Lato"/>
              <a:buNone/>
              <a:defRPr sz="5000">
                <a:solidFill>
                  <a:srgbClr val="126B8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9" name="Google Shape;519;p19"/>
          <p:cNvSpPr txBox="1">
            <a:spLocks noGrp="1"/>
          </p:cNvSpPr>
          <p:nvPr>
            <p:ph type="title" idx="5" hasCustomPrompt="1"/>
          </p:nvPr>
        </p:nvSpPr>
        <p:spPr>
          <a:xfrm>
            <a:off x="805165" y="1895850"/>
            <a:ext cx="2141700" cy="650100"/>
          </a:xfrm>
          <a:prstGeom prst="rect">
            <a:avLst/>
          </a:prstGeom>
        </p:spPr>
        <p:txBody>
          <a:bodyPr spcFirstLastPara="1" wrap="square" lIns="45725" tIns="45725" rIns="45725" bIns="457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26B8F"/>
              </a:buClr>
              <a:buSzPts val="4500"/>
              <a:buFont typeface="Lato"/>
              <a:buNone/>
              <a:defRPr sz="4500" b="1">
                <a:solidFill>
                  <a:srgbClr val="126B8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26B8F"/>
              </a:buClr>
              <a:buSzPts val="5000"/>
              <a:buFont typeface="Lato"/>
              <a:buNone/>
              <a:defRPr sz="5000">
                <a:solidFill>
                  <a:srgbClr val="126B8F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26B8F"/>
              </a:buClr>
              <a:buSzPts val="5000"/>
              <a:buFont typeface="Lato"/>
              <a:buNone/>
              <a:defRPr sz="5000">
                <a:solidFill>
                  <a:srgbClr val="126B8F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26B8F"/>
              </a:buClr>
              <a:buSzPts val="5000"/>
              <a:buFont typeface="Lato"/>
              <a:buNone/>
              <a:defRPr sz="5000">
                <a:solidFill>
                  <a:srgbClr val="126B8F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26B8F"/>
              </a:buClr>
              <a:buSzPts val="5000"/>
              <a:buFont typeface="Lato"/>
              <a:buNone/>
              <a:defRPr sz="5000">
                <a:solidFill>
                  <a:srgbClr val="126B8F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26B8F"/>
              </a:buClr>
              <a:buSzPts val="5000"/>
              <a:buFont typeface="Lato"/>
              <a:buNone/>
              <a:defRPr sz="5000">
                <a:solidFill>
                  <a:srgbClr val="126B8F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26B8F"/>
              </a:buClr>
              <a:buSzPts val="5000"/>
              <a:buFont typeface="Lato"/>
              <a:buNone/>
              <a:defRPr sz="5000">
                <a:solidFill>
                  <a:srgbClr val="126B8F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26B8F"/>
              </a:buClr>
              <a:buSzPts val="5000"/>
              <a:buFont typeface="Lato"/>
              <a:buNone/>
              <a:defRPr sz="5000">
                <a:solidFill>
                  <a:srgbClr val="126B8F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26B8F"/>
              </a:buClr>
              <a:buSzPts val="5000"/>
              <a:buFont typeface="Lato"/>
              <a:buNone/>
              <a:defRPr sz="5000">
                <a:solidFill>
                  <a:srgbClr val="126B8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20" name="Google Shape;520;p19"/>
          <p:cNvSpPr txBox="1">
            <a:spLocks noGrp="1"/>
          </p:cNvSpPr>
          <p:nvPr>
            <p:ph type="subTitle" idx="6"/>
          </p:nvPr>
        </p:nvSpPr>
        <p:spPr>
          <a:xfrm>
            <a:off x="981265" y="3933263"/>
            <a:ext cx="1789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400"/>
              <a:buFont typeface="Lato"/>
              <a:buNone/>
              <a:defRPr sz="1400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Font typeface="Lato"/>
              <a:buNone/>
              <a:defRPr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Font typeface="Lato"/>
              <a:buNone/>
              <a:defRPr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Font typeface="Lato"/>
              <a:buNone/>
              <a:defRPr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Font typeface="Lato"/>
              <a:buNone/>
              <a:defRPr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Font typeface="Lato"/>
              <a:buNone/>
              <a:defRPr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Font typeface="Lato"/>
              <a:buNone/>
              <a:defRPr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Font typeface="Lato"/>
              <a:buNone/>
              <a:defRPr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0F6890"/>
              </a:buClr>
              <a:buSzPts val="1400"/>
              <a:buFont typeface="Lato"/>
              <a:buNone/>
              <a:defRPr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21" name="Google Shape;521;p19"/>
          <p:cNvSpPr txBox="1">
            <a:spLocks noGrp="1"/>
          </p:cNvSpPr>
          <p:nvPr>
            <p:ph type="subTitle" idx="7"/>
          </p:nvPr>
        </p:nvSpPr>
        <p:spPr>
          <a:xfrm>
            <a:off x="3677390" y="3908827"/>
            <a:ext cx="1789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400"/>
              <a:buFont typeface="Lato"/>
              <a:buNone/>
              <a:defRPr sz="1400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Font typeface="Lato"/>
              <a:buNone/>
              <a:defRPr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Font typeface="Lato"/>
              <a:buNone/>
              <a:defRPr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Font typeface="Lato"/>
              <a:buNone/>
              <a:defRPr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Font typeface="Lato"/>
              <a:buNone/>
              <a:defRPr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Font typeface="Lato"/>
              <a:buNone/>
              <a:defRPr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Font typeface="Lato"/>
              <a:buNone/>
              <a:defRPr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Font typeface="Lato"/>
              <a:buNone/>
              <a:defRPr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0F6890"/>
              </a:buClr>
              <a:buSzPts val="1400"/>
              <a:buFont typeface="Lato"/>
              <a:buNone/>
              <a:defRPr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22" name="Google Shape;522;p19"/>
          <p:cNvSpPr txBox="1">
            <a:spLocks noGrp="1"/>
          </p:cNvSpPr>
          <p:nvPr>
            <p:ph type="subTitle" idx="8"/>
          </p:nvPr>
        </p:nvSpPr>
        <p:spPr>
          <a:xfrm>
            <a:off x="6373216" y="3933263"/>
            <a:ext cx="17895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400"/>
              <a:buFont typeface="Lato"/>
              <a:buNone/>
              <a:defRPr sz="1400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Font typeface="Lato"/>
              <a:buNone/>
              <a:defRPr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Font typeface="Lato"/>
              <a:buNone/>
              <a:defRPr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Font typeface="Lato"/>
              <a:buNone/>
              <a:defRPr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Font typeface="Lato"/>
              <a:buNone/>
              <a:defRPr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Font typeface="Lato"/>
              <a:buNone/>
              <a:defRPr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Font typeface="Lato"/>
              <a:buNone/>
              <a:defRPr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Font typeface="Lato"/>
              <a:buNone/>
              <a:defRPr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0F6890"/>
              </a:buClr>
              <a:buSzPts val="1400"/>
              <a:buFont typeface="Lato"/>
              <a:buNone/>
              <a:defRPr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23" name="Google Shape;523;p19"/>
          <p:cNvSpPr txBox="1">
            <a:spLocks noGrp="1"/>
          </p:cNvSpPr>
          <p:nvPr>
            <p:ph type="ctrTitle" idx="9"/>
          </p:nvPr>
        </p:nvSpPr>
        <p:spPr>
          <a:xfrm>
            <a:off x="988650" y="700086"/>
            <a:ext cx="7166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500"/>
              <a:buFont typeface="Lato"/>
              <a:buNone/>
              <a:defRPr sz="2500" b="1" i="0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100"/>
              <a:buFont typeface="Lato"/>
              <a:buNone/>
              <a:defRPr sz="21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100"/>
              <a:buFont typeface="Lato"/>
              <a:buNone/>
              <a:defRPr sz="21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100"/>
              <a:buFont typeface="Lato"/>
              <a:buNone/>
              <a:defRPr sz="21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100"/>
              <a:buFont typeface="Lato"/>
              <a:buNone/>
              <a:defRPr sz="21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100"/>
              <a:buFont typeface="Lato"/>
              <a:buNone/>
              <a:defRPr sz="21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100"/>
              <a:buFont typeface="Lato"/>
              <a:buNone/>
              <a:defRPr sz="21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100"/>
              <a:buFont typeface="Lato"/>
              <a:buNone/>
              <a:defRPr sz="21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100"/>
              <a:buFont typeface="Lato"/>
              <a:buNone/>
              <a:defRPr sz="21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10">
    <p:bg>
      <p:bgPr>
        <a:solidFill>
          <a:srgbClr val="F6F7E3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0" title="XXX"/>
          <p:cNvSpPr txBox="1">
            <a:spLocks noGrp="1"/>
          </p:cNvSpPr>
          <p:nvPr>
            <p:ph type="title"/>
          </p:nvPr>
        </p:nvSpPr>
        <p:spPr>
          <a:xfrm>
            <a:off x="-56" y="1536450"/>
            <a:ext cx="91473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1600"/>
              <a:buFont typeface="Lato"/>
              <a:buNone/>
              <a:defRPr sz="1600" i="0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557" name="Google Shape;557;p20"/>
          <p:cNvSpPr txBox="1">
            <a:spLocks noGrp="1"/>
          </p:cNvSpPr>
          <p:nvPr>
            <p:ph type="title" idx="2" hasCustomPrompt="1"/>
          </p:nvPr>
        </p:nvSpPr>
        <p:spPr>
          <a:xfrm>
            <a:off x="-1644" y="866775"/>
            <a:ext cx="9147300" cy="600900"/>
          </a:xfrm>
          <a:prstGeom prst="rect">
            <a:avLst/>
          </a:prstGeom>
        </p:spPr>
        <p:txBody>
          <a:bodyPr spcFirstLastPara="1" wrap="square" lIns="45725" tIns="45725" rIns="45725" bIns="457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5700"/>
              <a:buFont typeface="Lato"/>
              <a:buNone/>
              <a:defRPr sz="5700" b="1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5700"/>
              <a:buFont typeface="Lato"/>
              <a:buNone/>
              <a:defRPr sz="5700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5700"/>
              <a:buFont typeface="Lato"/>
              <a:buNone/>
              <a:defRPr sz="5700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5700"/>
              <a:buFont typeface="Lato"/>
              <a:buNone/>
              <a:defRPr sz="5700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5700"/>
              <a:buFont typeface="Lato"/>
              <a:buNone/>
              <a:defRPr sz="5700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5700"/>
              <a:buFont typeface="Lato"/>
              <a:buNone/>
              <a:defRPr sz="5700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5700"/>
              <a:buFont typeface="Lato"/>
              <a:buNone/>
              <a:defRPr sz="5700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5700"/>
              <a:buFont typeface="Lato"/>
              <a:buNone/>
              <a:defRPr sz="5700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5700"/>
              <a:buFont typeface="Lato"/>
              <a:buNone/>
              <a:defRPr sz="5700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58" name="Google Shape;558;p20"/>
          <p:cNvSpPr txBox="1">
            <a:spLocks noGrp="1"/>
          </p:cNvSpPr>
          <p:nvPr>
            <p:ph type="title" idx="3" hasCustomPrompt="1"/>
          </p:nvPr>
        </p:nvSpPr>
        <p:spPr>
          <a:xfrm>
            <a:off x="6" y="2250974"/>
            <a:ext cx="9147300" cy="600900"/>
          </a:xfrm>
          <a:prstGeom prst="rect">
            <a:avLst/>
          </a:prstGeom>
        </p:spPr>
        <p:txBody>
          <a:bodyPr spcFirstLastPara="1" wrap="square" lIns="45725" tIns="45725" rIns="45725" bIns="457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5700"/>
              <a:buFont typeface="Lato"/>
              <a:buNone/>
              <a:defRPr sz="5700" b="1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5700"/>
              <a:buFont typeface="Lato"/>
              <a:buNone/>
              <a:defRPr sz="5700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5700"/>
              <a:buFont typeface="Lato"/>
              <a:buNone/>
              <a:defRPr sz="5700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5700"/>
              <a:buFont typeface="Lato"/>
              <a:buNone/>
              <a:defRPr sz="5700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5700"/>
              <a:buFont typeface="Lato"/>
              <a:buNone/>
              <a:defRPr sz="5700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5700"/>
              <a:buFont typeface="Lato"/>
              <a:buNone/>
              <a:defRPr sz="5700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5700"/>
              <a:buFont typeface="Lato"/>
              <a:buNone/>
              <a:defRPr sz="5700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5700"/>
              <a:buFont typeface="Lato"/>
              <a:buNone/>
              <a:defRPr sz="5700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5700"/>
              <a:buFont typeface="Lato"/>
              <a:buNone/>
              <a:defRPr sz="5700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59" name="Google Shape;559;p20"/>
          <p:cNvSpPr txBox="1">
            <a:spLocks noGrp="1"/>
          </p:cNvSpPr>
          <p:nvPr>
            <p:ph type="title" idx="4" hasCustomPrompt="1"/>
          </p:nvPr>
        </p:nvSpPr>
        <p:spPr>
          <a:xfrm>
            <a:off x="6" y="3589077"/>
            <a:ext cx="9147300" cy="600900"/>
          </a:xfrm>
          <a:prstGeom prst="rect">
            <a:avLst/>
          </a:prstGeom>
        </p:spPr>
        <p:txBody>
          <a:bodyPr spcFirstLastPara="1" wrap="square" lIns="45725" tIns="45725" rIns="45725" bIns="457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5700"/>
              <a:buFont typeface="Lato"/>
              <a:buNone/>
              <a:defRPr sz="5700" b="1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5700"/>
              <a:buFont typeface="Lato"/>
              <a:buNone/>
              <a:defRPr sz="5700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5700"/>
              <a:buFont typeface="Lato"/>
              <a:buNone/>
              <a:defRPr sz="5700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5700"/>
              <a:buFont typeface="Lato"/>
              <a:buNone/>
              <a:defRPr sz="5700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5700"/>
              <a:buFont typeface="Lato"/>
              <a:buNone/>
              <a:defRPr sz="5700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5700"/>
              <a:buFont typeface="Lato"/>
              <a:buNone/>
              <a:defRPr sz="5700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5700"/>
              <a:buFont typeface="Lato"/>
              <a:buNone/>
              <a:defRPr sz="5700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5700"/>
              <a:buFont typeface="Lato"/>
              <a:buNone/>
              <a:defRPr sz="5700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5700"/>
              <a:buFont typeface="Lato"/>
              <a:buNone/>
              <a:defRPr sz="5700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60" name="Google Shape;560;p20" title="XXX"/>
          <p:cNvSpPr txBox="1">
            <a:spLocks noGrp="1"/>
          </p:cNvSpPr>
          <p:nvPr>
            <p:ph type="title" idx="5"/>
          </p:nvPr>
        </p:nvSpPr>
        <p:spPr>
          <a:xfrm>
            <a:off x="-56" y="2909767"/>
            <a:ext cx="91473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1600"/>
              <a:buFont typeface="Lato"/>
              <a:buNone/>
              <a:defRPr sz="1600" i="0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561" name="Google Shape;561;p20" title="XXX"/>
          <p:cNvSpPr txBox="1">
            <a:spLocks noGrp="1"/>
          </p:cNvSpPr>
          <p:nvPr>
            <p:ph type="title" idx="6"/>
          </p:nvPr>
        </p:nvSpPr>
        <p:spPr>
          <a:xfrm>
            <a:off x="-56" y="4247870"/>
            <a:ext cx="91473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1600"/>
              <a:buFont typeface="Lato"/>
              <a:buNone/>
              <a:defRPr sz="1600" i="0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cxnSp>
        <p:nvCxnSpPr>
          <p:cNvPr id="562" name="Google Shape;562;p20"/>
          <p:cNvCxnSpPr/>
          <p:nvPr/>
        </p:nvCxnSpPr>
        <p:spPr>
          <a:xfrm>
            <a:off x="-60900" y="2016346"/>
            <a:ext cx="92865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3" name="Google Shape;563;p20"/>
          <p:cNvCxnSpPr/>
          <p:nvPr/>
        </p:nvCxnSpPr>
        <p:spPr>
          <a:xfrm>
            <a:off x="-60900" y="3400754"/>
            <a:ext cx="92865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64" name="Google Shape;564;p20"/>
          <p:cNvGrpSpPr/>
          <p:nvPr/>
        </p:nvGrpSpPr>
        <p:grpSpPr>
          <a:xfrm>
            <a:off x="-140424" y="4062231"/>
            <a:ext cx="1522379" cy="1182936"/>
            <a:chOff x="-280849" y="8124462"/>
            <a:chExt cx="3044759" cy="2365872"/>
          </a:xfrm>
        </p:grpSpPr>
        <p:sp>
          <p:nvSpPr>
            <p:cNvPr id="565" name="Google Shape;565;p20"/>
            <p:cNvSpPr/>
            <p:nvPr/>
          </p:nvSpPr>
          <p:spPr>
            <a:xfrm>
              <a:off x="468630" y="8293170"/>
              <a:ext cx="1378217" cy="2197164"/>
            </a:xfrm>
            <a:custGeom>
              <a:avLst/>
              <a:gdLst/>
              <a:ahLst/>
              <a:cxnLst/>
              <a:rect l="l" t="t" r="r" b="b"/>
              <a:pathLst>
                <a:path w="44163" h="70405" extrusionOk="0">
                  <a:moveTo>
                    <a:pt x="42626" y="0"/>
                  </a:moveTo>
                  <a:lnTo>
                    <a:pt x="41221" y="417"/>
                  </a:lnTo>
                  <a:lnTo>
                    <a:pt x="38483" y="1381"/>
                  </a:lnTo>
                  <a:lnTo>
                    <a:pt x="35804" y="2453"/>
                  </a:lnTo>
                  <a:lnTo>
                    <a:pt x="33208" y="3656"/>
                  </a:lnTo>
                  <a:lnTo>
                    <a:pt x="30684" y="4977"/>
                  </a:lnTo>
                  <a:lnTo>
                    <a:pt x="28243" y="6406"/>
                  </a:lnTo>
                  <a:lnTo>
                    <a:pt x="25897" y="7930"/>
                  </a:lnTo>
                  <a:lnTo>
                    <a:pt x="23623" y="9573"/>
                  </a:lnTo>
                  <a:lnTo>
                    <a:pt x="21444" y="11312"/>
                  </a:lnTo>
                  <a:lnTo>
                    <a:pt x="19361" y="13133"/>
                  </a:lnTo>
                  <a:lnTo>
                    <a:pt x="17360" y="15062"/>
                  </a:lnTo>
                  <a:lnTo>
                    <a:pt x="15455" y="17075"/>
                  </a:lnTo>
                  <a:lnTo>
                    <a:pt x="13657" y="19158"/>
                  </a:lnTo>
                  <a:lnTo>
                    <a:pt x="11955" y="21325"/>
                  </a:lnTo>
                  <a:lnTo>
                    <a:pt x="10359" y="23576"/>
                  </a:lnTo>
                  <a:lnTo>
                    <a:pt x="8859" y="25886"/>
                  </a:lnTo>
                  <a:lnTo>
                    <a:pt x="7478" y="28255"/>
                  </a:lnTo>
                  <a:lnTo>
                    <a:pt x="6204" y="30696"/>
                  </a:lnTo>
                  <a:lnTo>
                    <a:pt x="5037" y="33196"/>
                  </a:lnTo>
                  <a:lnTo>
                    <a:pt x="3989" y="35744"/>
                  </a:lnTo>
                  <a:lnTo>
                    <a:pt x="3060" y="38340"/>
                  </a:lnTo>
                  <a:lnTo>
                    <a:pt x="2239" y="40983"/>
                  </a:lnTo>
                  <a:lnTo>
                    <a:pt x="1548" y="43674"/>
                  </a:lnTo>
                  <a:lnTo>
                    <a:pt x="989" y="46389"/>
                  </a:lnTo>
                  <a:lnTo>
                    <a:pt x="548" y="49151"/>
                  </a:lnTo>
                  <a:lnTo>
                    <a:pt x="227" y="51926"/>
                  </a:lnTo>
                  <a:lnTo>
                    <a:pt x="48" y="54736"/>
                  </a:lnTo>
                  <a:lnTo>
                    <a:pt x="0" y="57557"/>
                  </a:lnTo>
                  <a:lnTo>
                    <a:pt x="96" y="60403"/>
                  </a:lnTo>
                  <a:lnTo>
                    <a:pt x="322" y="63249"/>
                  </a:lnTo>
                  <a:lnTo>
                    <a:pt x="691" y="66106"/>
                  </a:lnTo>
                  <a:lnTo>
                    <a:pt x="1203" y="68976"/>
                  </a:lnTo>
                  <a:lnTo>
                    <a:pt x="1524" y="70405"/>
                  </a:lnTo>
                  <a:lnTo>
                    <a:pt x="2929" y="69976"/>
                  </a:lnTo>
                  <a:lnTo>
                    <a:pt x="5680" y="69024"/>
                  </a:lnTo>
                  <a:lnTo>
                    <a:pt x="8359" y="67940"/>
                  </a:lnTo>
                  <a:lnTo>
                    <a:pt x="10966" y="66738"/>
                  </a:lnTo>
                  <a:lnTo>
                    <a:pt x="13491" y="65428"/>
                  </a:lnTo>
                  <a:lnTo>
                    <a:pt x="15932" y="63999"/>
                  </a:lnTo>
                  <a:lnTo>
                    <a:pt x="18289" y="62463"/>
                  </a:lnTo>
                  <a:lnTo>
                    <a:pt x="20563" y="60832"/>
                  </a:lnTo>
                  <a:lnTo>
                    <a:pt x="22742" y="59093"/>
                  </a:lnTo>
                  <a:lnTo>
                    <a:pt x="24838" y="57260"/>
                  </a:lnTo>
                  <a:lnTo>
                    <a:pt x="26826" y="55343"/>
                  </a:lnTo>
                  <a:lnTo>
                    <a:pt x="28731" y="53342"/>
                  </a:lnTo>
                  <a:lnTo>
                    <a:pt x="30541" y="51247"/>
                  </a:lnTo>
                  <a:lnTo>
                    <a:pt x="32244" y="49080"/>
                  </a:lnTo>
                  <a:lnTo>
                    <a:pt x="33839" y="46841"/>
                  </a:lnTo>
                  <a:lnTo>
                    <a:pt x="35328" y="44531"/>
                  </a:lnTo>
                  <a:lnTo>
                    <a:pt x="36721" y="42162"/>
                  </a:lnTo>
                  <a:lnTo>
                    <a:pt x="37995" y="39721"/>
                  </a:lnTo>
                  <a:lnTo>
                    <a:pt x="39162" y="37233"/>
                  </a:lnTo>
                  <a:lnTo>
                    <a:pt x="40209" y="34685"/>
                  </a:lnTo>
                  <a:lnTo>
                    <a:pt x="41138" y="32077"/>
                  </a:lnTo>
                  <a:lnTo>
                    <a:pt x="41948" y="29446"/>
                  </a:lnTo>
                  <a:lnTo>
                    <a:pt x="42638" y="26755"/>
                  </a:lnTo>
                  <a:lnTo>
                    <a:pt x="43198" y="24040"/>
                  </a:lnTo>
                  <a:lnTo>
                    <a:pt x="43639" y="21278"/>
                  </a:lnTo>
                  <a:lnTo>
                    <a:pt x="43948" y="18503"/>
                  </a:lnTo>
                  <a:lnTo>
                    <a:pt x="44127" y="15693"/>
                  </a:lnTo>
                  <a:lnTo>
                    <a:pt x="44162" y="12860"/>
                  </a:lnTo>
                  <a:lnTo>
                    <a:pt x="44067" y="10026"/>
                  </a:lnTo>
                  <a:lnTo>
                    <a:pt x="43841" y="7168"/>
                  </a:lnTo>
                  <a:lnTo>
                    <a:pt x="43472" y="4299"/>
                  </a:lnTo>
                  <a:lnTo>
                    <a:pt x="42948" y="1429"/>
                  </a:lnTo>
                  <a:lnTo>
                    <a:pt x="42626" y="0"/>
                  </a:lnTo>
                  <a:close/>
                </a:path>
              </a:pathLst>
            </a:custGeom>
            <a:solidFill>
              <a:srgbClr val="9AD1C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0"/>
            <p:cNvSpPr/>
            <p:nvPr/>
          </p:nvSpPr>
          <p:spPr>
            <a:xfrm>
              <a:off x="372386" y="8761345"/>
              <a:ext cx="965779" cy="1728989"/>
            </a:xfrm>
            <a:custGeom>
              <a:avLst/>
              <a:gdLst/>
              <a:ahLst/>
              <a:cxnLst/>
              <a:rect l="l" t="t" r="r" b="b"/>
              <a:pathLst>
                <a:path w="30947" h="55403" fill="none" extrusionOk="0">
                  <a:moveTo>
                    <a:pt x="0" y="55402"/>
                  </a:moveTo>
                  <a:lnTo>
                    <a:pt x="30946" y="0"/>
                  </a:lnTo>
                </a:path>
              </a:pathLst>
            </a:custGeom>
            <a:noFill/>
            <a:ln w="9525" cap="flat" cmpd="sng">
              <a:solidFill>
                <a:srgbClr val="0D6889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-280849" y="8124462"/>
              <a:ext cx="1147094" cy="2365872"/>
            </a:xfrm>
            <a:custGeom>
              <a:avLst/>
              <a:gdLst/>
              <a:ahLst/>
              <a:cxnLst/>
              <a:rect l="l" t="t" r="r" b="b"/>
              <a:pathLst>
                <a:path w="36757" h="75811" extrusionOk="0">
                  <a:moveTo>
                    <a:pt x="27779" y="0"/>
                  </a:moveTo>
                  <a:lnTo>
                    <a:pt x="26624" y="798"/>
                  </a:lnTo>
                  <a:lnTo>
                    <a:pt x="24385" y="2477"/>
                  </a:lnTo>
                  <a:lnTo>
                    <a:pt x="22230" y="4227"/>
                  </a:lnTo>
                  <a:lnTo>
                    <a:pt x="20182" y="6061"/>
                  </a:lnTo>
                  <a:lnTo>
                    <a:pt x="18218" y="7966"/>
                  </a:lnTo>
                  <a:lnTo>
                    <a:pt x="16360" y="9942"/>
                  </a:lnTo>
                  <a:lnTo>
                    <a:pt x="14586" y="11990"/>
                  </a:lnTo>
                  <a:lnTo>
                    <a:pt x="12919" y="14098"/>
                  </a:lnTo>
                  <a:lnTo>
                    <a:pt x="11348" y="16265"/>
                  </a:lnTo>
                  <a:lnTo>
                    <a:pt x="9871" y="18479"/>
                  </a:lnTo>
                  <a:lnTo>
                    <a:pt x="8490" y="20753"/>
                  </a:lnTo>
                  <a:lnTo>
                    <a:pt x="7216" y="23087"/>
                  </a:lnTo>
                  <a:lnTo>
                    <a:pt x="6037" y="25457"/>
                  </a:lnTo>
                  <a:lnTo>
                    <a:pt x="4966" y="27874"/>
                  </a:lnTo>
                  <a:lnTo>
                    <a:pt x="4001" y="30315"/>
                  </a:lnTo>
                  <a:lnTo>
                    <a:pt x="3132" y="32803"/>
                  </a:lnTo>
                  <a:lnTo>
                    <a:pt x="2370" y="35327"/>
                  </a:lnTo>
                  <a:lnTo>
                    <a:pt x="1703" y="37875"/>
                  </a:lnTo>
                  <a:lnTo>
                    <a:pt x="1155" y="40447"/>
                  </a:lnTo>
                  <a:lnTo>
                    <a:pt x="703" y="43043"/>
                  </a:lnTo>
                  <a:lnTo>
                    <a:pt x="370" y="45650"/>
                  </a:lnTo>
                  <a:lnTo>
                    <a:pt x="131" y="48270"/>
                  </a:lnTo>
                  <a:lnTo>
                    <a:pt x="12" y="50913"/>
                  </a:lnTo>
                  <a:lnTo>
                    <a:pt x="0" y="53557"/>
                  </a:lnTo>
                  <a:lnTo>
                    <a:pt x="96" y="56200"/>
                  </a:lnTo>
                  <a:lnTo>
                    <a:pt x="298" y="58843"/>
                  </a:lnTo>
                  <a:lnTo>
                    <a:pt x="620" y="61486"/>
                  </a:lnTo>
                  <a:lnTo>
                    <a:pt x="1060" y="64130"/>
                  </a:lnTo>
                  <a:lnTo>
                    <a:pt x="1596" y="66749"/>
                  </a:lnTo>
                  <a:lnTo>
                    <a:pt x="2263" y="69369"/>
                  </a:lnTo>
                  <a:lnTo>
                    <a:pt x="3037" y="71964"/>
                  </a:lnTo>
                  <a:lnTo>
                    <a:pt x="3930" y="74536"/>
                  </a:lnTo>
                  <a:lnTo>
                    <a:pt x="4418" y="75810"/>
                  </a:lnTo>
                  <a:lnTo>
                    <a:pt x="19908" y="75798"/>
                  </a:lnTo>
                  <a:lnTo>
                    <a:pt x="20778" y="74846"/>
                  </a:lnTo>
                  <a:lnTo>
                    <a:pt x="22433" y="72881"/>
                  </a:lnTo>
                  <a:lnTo>
                    <a:pt x="24016" y="70857"/>
                  </a:lnTo>
                  <a:lnTo>
                    <a:pt x="25505" y="68785"/>
                  </a:lnTo>
                  <a:lnTo>
                    <a:pt x="26898" y="66654"/>
                  </a:lnTo>
                  <a:lnTo>
                    <a:pt x="28207" y="64475"/>
                  </a:lnTo>
                  <a:lnTo>
                    <a:pt x="29422" y="62260"/>
                  </a:lnTo>
                  <a:lnTo>
                    <a:pt x="30553" y="59998"/>
                  </a:lnTo>
                  <a:lnTo>
                    <a:pt x="31589" y="57688"/>
                  </a:lnTo>
                  <a:lnTo>
                    <a:pt x="32542" y="55354"/>
                  </a:lnTo>
                  <a:lnTo>
                    <a:pt x="33387" y="52985"/>
                  </a:lnTo>
                  <a:lnTo>
                    <a:pt x="34149" y="50592"/>
                  </a:lnTo>
                  <a:lnTo>
                    <a:pt x="34804" y="48163"/>
                  </a:lnTo>
                  <a:lnTo>
                    <a:pt x="35375" y="45710"/>
                  </a:lnTo>
                  <a:lnTo>
                    <a:pt x="35840" y="43245"/>
                  </a:lnTo>
                  <a:lnTo>
                    <a:pt x="36221" y="40757"/>
                  </a:lnTo>
                  <a:lnTo>
                    <a:pt x="36495" y="38256"/>
                  </a:lnTo>
                  <a:lnTo>
                    <a:pt x="36673" y="35744"/>
                  </a:lnTo>
                  <a:lnTo>
                    <a:pt x="36757" y="33220"/>
                  </a:lnTo>
                  <a:lnTo>
                    <a:pt x="36733" y="30696"/>
                  </a:lnTo>
                  <a:lnTo>
                    <a:pt x="36614" y="28171"/>
                  </a:lnTo>
                  <a:lnTo>
                    <a:pt x="36387" y="25635"/>
                  </a:lnTo>
                  <a:lnTo>
                    <a:pt x="36066" y="23123"/>
                  </a:lnTo>
                  <a:lnTo>
                    <a:pt x="35637" y="20611"/>
                  </a:lnTo>
                  <a:lnTo>
                    <a:pt x="35113" y="18098"/>
                  </a:lnTo>
                  <a:lnTo>
                    <a:pt x="34482" y="15610"/>
                  </a:lnTo>
                  <a:lnTo>
                    <a:pt x="33744" y="13145"/>
                  </a:lnTo>
                  <a:lnTo>
                    <a:pt x="32899" y="10692"/>
                  </a:lnTo>
                  <a:lnTo>
                    <a:pt x="31946" y="8263"/>
                  </a:lnTo>
                  <a:lnTo>
                    <a:pt x="30898" y="5858"/>
                  </a:lnTo>
                  <a:lnTo>
                    <a:pt x="29732" y="3489"/>
                  </a:lnTo>
                  <a:lnTo>
                    <a:pt x="28469" y="1155"/>
                  </a:lnTo>
                  <a:lnTo>
                    <a:pt x="27779" y="0"/>
                  </a:lnTo>
                  <a:close/>
                </a:path>
              </a:pathLst>
            </a:custGeom>
            <a:solidFill>
              <a:srgbClr val="00A29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0"/>
            <p:cNvSpPr/>
            <p:nvPr/>
          </p:nvSpPr>
          <p:spPr>
            <a:xfrm>
              <a:off x="63245" y="9049328"/>
              <a:ext cx="346715" cy="1441006"/>
            </a:xfrm>
            <a:custGeom>
              <a:avLst/>
              <a:gdLst/>
              <a:ahLst/>
              <a:cxnLst/>
              <a:rect l="l" t="t" r="r" b="b"/>
              <a:pathLst>
                <a:path w="11110" h="46175" fill="none" extrusionOk="0">
                  <a:moveTo>
                    <a:pt x="0" y="46175"/>
                  </a:moveTo>
                  <a:lnTo>
                    <a:pt x="11109" y="1"/>
                  </a:lnTo>
                </a:path>
              </a:pathLst>
            </a:custGeom>
            <a:noFill/>
            <a:ln w="9525" cap="flat" cmpd="sng">
              <a:solidFill>
                <a:srgbClr val="0D6889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0"/>
            <p:cNvSpPr/>
            <p:nvPr/>
          </p:nvSpPr>
          <p:spPr>
            <a:xfrm>
              <a:off x="272803" y="9385214"/>
              <a:ext cx="2491107" cy="1105120"/>
            </a:xfrm>
            <a:custGeom>
              <a:avLst/>
              <a:gdLst/>
              <a:ahLst/>
              <a:cxnLst/>
              <a:rect l="l" t="t" r="r" b="b"/>
              <a:pathLst>
                <a:path w="79824" h="35412" extrusionOk="0">
                  <a:moveTo>
                    <a:pt x="57867" y="1"/>
                  </a:moveTo>
                  <a:lnTo>
                    <a:pt x="54950" y="60"/>
                  </a:lnTo>
                  <a:lnTo>
                    <a:pt x="52057" y="263"/>
                  </a:lnTo>
                  <a:lnTo>
                    <a:pt x="49175" y="596"/>
                  </a:lnTo>
                  <a:lnTo>
                    <a:pt x="46318" y="1060"/>
                  </a:lnTo>
                  <a:lnTo>
                    <a:pt x="43484" y="1644"/>
                  </a:lnTo>
                  <a:lnTo>
                    <a:pt x="40686" y="2346"/>
                  </a:lnTo>
                  <a:lnTo>
                    <a:pt x="37923" y="3180"/>
                  </a:lnTo>
                  <a:lnTo>
                    <a:pt x="35209" y="4120"/>
                  </a:lnTo>
                  <a:lnTo>
                    <a:pt x="32542" y="5192"/>
                  </a:lnTo>
                  <a:lnTo>
                    <a:pt x="29910" y="6371"/>
                  </a:lnTo>
                  <a:lnTo>
                    <a:pt x="27338" y="7669"/>
                  </a:lnTo>
                  <a:lnTo>
                    <a:pt x="24826" y="9074"/>
                  </a:lnTo>
                  <a:lnTo>
                    <a:pt x="22373" y="10598"/>
                  </a:lnTo>
                  <a:lnTo>
                    <a:pt x="19992" y="12229"/>
                  </a:lnTo>
                  <a:lnTo>
                    <a:pt x="17670" y="13967"/>
                  </a:lnTo>
                  <a:lnTo>
                    <a:pt x="15432" y="15801"/>
                  </a:lnTo>
                  <a:lnTo>
                    <a:pt x="13276" y="17742"/>
                  </a:lnTo>
                  <a:lnTo>
                    <a:pt x="11193" y="19790"/>
                  </a:lnTo>
                  <a:lnTo>
                    <a:pt x="9204" y="21933"/>
                  </a:lnTo>
                  <a:lnTo>
                    <a:pt x="7299" y="24171"/>
                  </a:lnTo>
                  <a:lnTo>
                    <a:pt x="5501" y="26505"/>
                  </a:lnTo>
                  <a:lnTo>
                    <a:pt x="3787" y="28934"/>
                  </a:lnTo>
                  <a:lnTo>
                    <a:pt x="2191" y="31458"/>
                  </a:lnTo>
                  <a:lnTo>
                    <a:pt x="703" y="34066"/>
                  </a:lnTo>
                  <a:lnTo>
                    <a:pt x="0" y="35411"/>
                  </a:lnTo>
                  <a:lnTo>
                    <a:pt x="51473" y="35090"/>
                  </a:lnTo>
                  <a:lnTo>
                    <a:pt x="52652" y="34435"/>
                  </a:lnTo>
                  <a:lnTo>
                    <a:pt x="54962" y="33030"/>
                  </a:lnTo>
                  <a:lnTo>
                    <a:pt x="57212" y="31542"/>
                  </a:lnTo>
                  <a:lnTo>
                    <a:pt x="59391" y="29970"/>
                  </a:lnTo>
                  <a:lnTo>
                    <a:pt x="61499" y="28303"/>
                  </a:lnTo>
                  <a:lnTo>
                    <a:pt x="63523" y="26553"/>
                  </a:lnTo>
                  <a:lnTo>
                    <a:pt x="65488" y="24731"/>
                  </a:lnTo>
                  <a:lnTo>
                    <a:pt x="67357" y="22826"/>
                  </a:lnTo>
                  <a:lnTo>
                    <a:pt x="69155" y="20849"/>
                  </a:lnTo>
                  <a:lnTo>
                    <a:pt x="70869" y="18789"/>
                  </a:lnTo>
                  <a:lnTo>
                    <a:pt x="72501" y="16670"/>
                  </a:lnTo>
                  <a:lnTo>
                    <a:pt x="74037" y="14467"/>
                  </a:lnTo>
                  <a:lnTo>
                    <a:pt x="75489" y="12217"/>
                  </a:lnTo>
                  <a:lnTo>
                    <a:pt x="76847" y="9895"/>
                  </a:lnTo>
                  <a:lnTo>
                    <a:pt x="78109" y="7514"/>
                  </a:lnTo>
                  <a:lnTo>
                    <a:pt x="79276" y="5073"/>
                  </a:lnTo>
                  <a:lnTo>
                    <a:pt x="79823" y="3835"/>
                  </a:lnTo>
                  <a:lnTo>
                    <a:pt x="78371" y="3323"/>
                  </a:lnTo>
                  <a:lnTo>
                    <a:pt x="75465" y="2430"/>
                  </a:lnTo>
                  <a:lnTo>
                    <a:pt x="72548" y="1668"/>
                  </a:lnTo>
                  <a:lnTo>
                    <a:pt x="69607" y="1060"/>
                  </a:lnTo>
                  <a:lnTo>
                    <a:pt x="66678" y="584"/>
                  </a:lnTo>
                  <a:lnTo>
                    <a:pt x="63737" y="251"/>
                  </a:lnTo>
                  <a:lnTo>
                    <a:pt x="60796" y="60"/>
                  </a:lnTo>
                  <a:lnTo>
                    <a:pt x="57867" y="1"/>
                  </a:lnTo>
                  <a:close/>
                </a:path>
              </a:pathLst>
            </a:custGeom>
            <a:solidFill>
              <a:srgbClr val="00A29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0"/>
            <p:cNvSpPr/>
            <p:nvPr/>
          </p:nvSpPr>
          <p:spPr>
            <a:xfrm>
              <a:off x="505423" y="9862346"/>
              <a:ext cx="1373754" cy="627989"/>
            </a:xfrm>
            <a:custGeom>
              <a:avLst/>
              <a:gdLst/>
              <a:ahLst/>
              <a:cxnLst/>
              <a:rect l="l" t="t" r="r" b="b"/>
              <a:pathLst>
                <a:path w="44020" h="20123" fill="none" extrusionOk="0">
                  <a:moveTo>
                    <a:pt x="0" y="20123"/>
                  </a:moveTo>
                  <a:lnTo>
                    <a:pt x="44019" y="0"/>
                  </a:lnTo>
                </a:path>
              </a:pathLst>
            </a:custGeom>
            <a:noFill/>
            <a:ln w="9525" cap="flat" cmpd="sng">
              <a:solidFill>
                <a:srgbClr val="0D6889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" name="Google Shape;606;p20"/>
          <p:cNvGrpSpPr/>
          <p:nvPr/>
        </p:nvGrpSpPr>
        <p:grpSpPr>
          <a:xfrm>
            <a:off x="7714800" y="4062231"/>
            <a:ext cx="1522379" cy="1182936"/>
            <a:chOff x="15124800" y="7819662"/>
            <a:chExt cx="3044759" cy="2365872"/>
          </a:xfrm>
        </p:grpSpPr>
        <p:sp>
          <p:nvSpPr>
            <p:cNvPr id="607" name="Google Shape;607;p20"/>
            <p:cNvSpPr/>
            <p:nvPr/>
          </p:nvSpPr>
          <p:spPr>
            <a:xfrm flipH="1">
              <a:off x="16041864" y="7988370"/>
              <a:ext cx="1378217" cy="2197164"/>
            </a:xfrm>
            <a:custGeom>
              <a:avLst/>
              <a:gdLst/>
              <a:ahLst/>
              <a:cxnLst/>
              <a:rect l="l" t="t" r="r" b="b"/>
              <a:pathLst>
                <a:path w="44163" h="70405" extrusionOk="0">
                  <a:moveTo>
                    <a:pt x="42626" y="0"/>
                  </a:moveTo>
                  <a:lnTo>
                    <a:pt x="41221" y="417"/>
                  </a:lnTo>
                  <a:lnTo>
                    <a:pt x="38483" y="1381"/>
                  </a:lnTo>
                  <a:lnTo>
                    <a:pt x="35804" y="2453"/>
                  </a:lnTo>
                  <a:lnTo>
                    <a:pt x="33208" y="3656"/>
                  </a:lnTo>
                  <a:lnTo>
                    <a:pt x="30684" y="4977"/>
                  </a:lnTo>
                  <a:lnTo>
                    <a:pt x="28243" y="6406"/>
                  </a:lnTo>
                  <a:lnTo>
                    <a:pt x="25897" y="7930"/>
                  </a:lnTo>
                  <a:lnTo>
                    <a:pt x="23623" y="9573"/>
                  </a:lnTo>
                  <a:lnTo>
                    <a:pt x="21444" y="11312"/>
                  </a:lnTo>
                  <a:lnTo>
                    <a:pt x="19361" y="13133"/>
                  </a:lnTo>
                  <a:lnTo>
                    <a:pt x="17360" y="15062"/>
                  </a:lnTo>
                  <a:lnTo>
                    <a:pt x="15455" y="17075"/>
                  </a:lnTo>
                  <a:lnTo>
                    <a:pt x="13657" y="19158"/>
                  </a:lnTo>
                  <a:lnTo>
                    <a:pt x="11955" y="21325"/>
                  </a:lnTo>
                  <a:lnTo>
                    <a:pt x="10359" y="23576"/>
                  </a:lnTo>
                  <a:lnTo>
                    <a:pt x="8859" y="25886"/>
                  </a:lnTo>
                  <a:lnTo>
                    <a:pt x="7478" y="28255"/>
                  </a:lnTo>
                  <a:lnTo>
                    <a:pt x="6204" y="30696"/>
                  </a:lnTo>
                  <a:lnTo>
                    <a:pt x="5037" y="33196"/>
                  </a:lnTo>
                  <a:lnTo>
                    <a:pt x="3989" y="35744"/>
                  </a:lnTo>
                  <a:lnTo>
                    <a:pt x="3060" y="38340"/>
                  </a:lnTo>
                  <a:lnTo>
                    <a:pt x="2239" y="40983"/>
                  </a:lnTo>
                  <a:lnTo>
                    <a:pt x="1548" y="43674"/>
                  </a:lnTo>
                  <a:lnTo>
                    <a:pt x="989" y="46389"/>
                  </a:lnTo>
                  <a:lnTo>
                    <a:pt x="548" y="49151"/>
                  </a:lnTo>
                  <a:lnTo>
                    <a:pt x="227" y="51926"/>
                  </a:lnTo>
                  <a:lnTo>
                    <a:pt x="48" y="54736"/>
                  </a:lnTo>
                  <a:lnTo>
                    <a:pt x="0" y="57557"/>
                  </a:lnTo>
                  <a:lnTo>
                    <a:pt x="96" y="60403"/>
                  </a:lnTo>
                  <a:lnTo>
                    <a:pt x="322" y="63249"/>
                  </a:lnTo>
                  <a:lnTo>
                    <a:pt x="691" y="66106"/>
                  </a:lnTo>
                  <a:lnTo>
                    <a:pt x="1203" y="68976"/>
                  </a:lnTo>
                  <a:lnTo>
                    <a:pt x="1524" y="70405"/>
                  </a:lnTo>
                  <a:lnTo>
                    <a:pt x="2929" y="69976"/>
                  </a:lnTo>
                  <a:lnTo>
                    <a:pt x="5680" y="69024"/>
                  </a:lnTo>
                  <a:lnTo>
                    <a:pt x="8359" y="67940"/>
                  </a:lnTo>
                  <a:lnTo>
                    <a:pt x="10966" y="66738"/>
                  </a:lnTo>
                  <a:lnTo>
                    <a:pt x="13491" y="65428"/>
                  </a:lnTo>
                  <a:lnTo>
                    <a:pt x="15932" y="63999"/>
                  </a:lnTo>
                  <a:lnTo>
                    <a:pt x="18289" y="62463"/>
                  </a:lnTo>
                  <a:lnTo>
                    <a:pt x="20563" y="60832"/>
                  </a:lnTo>
                  <a:lnTo>
                    <a:pt x="22742" y="59093"/>
                  </a:lnTo>
                  <a:lnTo>
                    <a:pt x="24838" y="57260"/>
                  </a:lnTo>
                  <a:lnTo>
                    <a:pt x="26826" y="55343"/>
                  </a:lnTo>
                  <a:lnTo>
                    <a:pt x="28731" y="53342"/>
                  </a:lnTo>
                  <a:lnTo>
                    <a:pt x="30541" y="51247"/>
                  </a:lnTo>
                  <a:lnTo>
                    <a:pt x="32244" y="49080"/>
                  </a:lnTo>
                  <a:lnTo>
                    <a:pt x="33839" y="46841"/>
                  </a:lnTo>
                  <a:lnTo>
                    <a:pt x="35328" y="44531"/>
                  </a:lnTo>
                  <a:lnTo>
                    <a:pt x="36721" y="42162"/>
                  </a:lnTo>
                  <a:lnTo>
                    <a:pt x="37995" y="39721"/>
                  </a:lnTo>
                  <a:lnTo>
                    <a:pt x="39162" y="37233"/>
                  </a:lnTo>
                  <a:lnTo>
                    <a:pt x="40209" y="34685"/>
                  </a:lnTo>
                  <a:lnTo>
                    <a:pt x="41138" y="32077"/>
                  </a:lnTo>
                  <a:lnTo>
                    <a:pt x="41948" y="29446"/>
                  </a:lnTo>
                  <a:lnTo>
                    <a:pt x="42638" y="26755"/>
                  </a:lnTo>
                  <a:lnTo>
                    <a:pt x="43198" y="24040"/>
                  </a:lnTo>
                  <a:lnTo>
                    <a:pt x="43639" y="21278"/>
                  </a:lnTo>
                  <a:lnTo>
                    <a:pt x="43948" y="18503"/>
                  </a:lnTo>
                  <a:lnTo>
                    <a:pt x="44127" y="15693"/>
                  </a:lnTo>
                  <a:lnTo>
                    <a:pt x="44162" y="12860"/>
                  </a:lnTo>
                  <a:lnTo>
                    <a:pt x="44067" y="10026"/>
                  </a:lnTo>
                  <a:lnTo>
                    <a:pt x="43841" y="7168"/>
                  </a:lnTo>
                  <a:lnTo>
                    <a:pt x="43472" y="4299"/>
                  </a:lnTo>
                  <a:lnTo>
                    <a:pt x="42948" y="1429"/>
                  </a:lnTo>
                  <a:lnTo>
                    <a:pt x="42626" y="0"/>
                  </a:lnTo>
                  <a:close/>
                </a:path>
              </a:pathLst>
            </a:custGeom>
            <a:solidFill>
              <a:srgbClr val="9AD1C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0"/>
            <p:cNvSpPr/>
            <p:nvPr/>
          </p:nvSpPr>
          <p:spPr>
            <a:xfrm flipH="1">
              <a:off x="16550546" y="8456545"/>
              <a:ext cx="965779" cy="1728989"/>
            </a:xfrm>
            <a:custGeom>
              <a:avLst/>
              <a:gdLst/>
              <a:ahLst/>
              <a:cxnLst/>
              <a:rect l="l" t="t" r="r" b="b"/>
              <a:pathLst>
                <a:path w="30947" h="55403" fill="none" extrusionOk="0">
                  <a:moveTo>
                    <a:pt x="0" y="55402"/>
                  </a:moveTo>
                  <a:lnTo>
                    <a:pt x="30946" y="0"/>
                  </a:lnTo>
                </a:path>
              </a:pathLst>
            </a:custGeom>
            <a:noFill/>
            <a:ln w="9525" cap="flat" cmpd="sng">
              <a:solidFill>
                <a:srgbClr val="0D6889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0"/>
            <p:cNvSpPr/>
            <p:nvPr/>
          </p:nvSpPr>
          <p:spPr>
            <a:xfrm flipH="1">
              <a:off x="17022465" y="7819662"/>
              <a:ext cx="1147094" cy="2365872"/>
            </a:xfrm>
            <a:custGeom>
              <a:avLst/>
              <a:gdLst/>
              <a:ahLst/>
              <a:cxnLst/>
              <a:rect l="l" t="t" r="r" b="b"/>
              <a:pathLst>
                <a:path w="36757" h="75811" extrusionOk="0">
                  <a:moveTo>
                    <a:pt x="27779" y="0"/>
                  </a:moveTo>
                  <a:lnTo>
                    <a:pt x="26624" y="798"/>
                  </a:lnTo>
                  <a:lnTo>
                    <a:pt x="24385" y="2477"/>
                  </a:lnTo>
                  <a:lnTo>
                    <a:pt x="22230" y="4227"/>
                  </a:lnTo>
                  <a:lnTo>
                    <a:pt x="20182" y="6061"/>
                  </a:lnTo>
                  <a:lnTo>
                    <a:pt x="18218" y="7966"/>
                  </a:lnTo>
                  <a:lnTo>
                    <a:pt x="16360" y="9942"/>
                  </a:lnTo>
                  <a:lnTo>
                    <a:pt x="14586" y="11990"/>
                  </a:lnTo>
                  <a:lnTo>
                    <a:pt x="12919" y="14098"/>
                  </a:lnTo>
                  <a:lnTo>
                    <a:pt x="11348" y="16265"/>
                  </a:lnTo>
                  <a:lnTo>
                    <a:pt x="9871" y="18479"/>
                  </a:lnTo>
                  <a:lnTo>
                    <a:pt x="8490" y="20753"/>
                  </a:lnTo>
                  <a:lnTo>
                    <a:pt x="7216" y="23087"/>
                  </a:lnTo>
                  <a:lnTo>
                    <a:pt x="6037" y="25457"/>
                  </a:lnTo>
                  <a:lnTo>
                    <a:pt x="4966" y="27874"/>
                  </a:lnTo>
                  <a:lnTo>
                    <a:pt x="4001" y="30315"/>
                  </a:lnTo>
                  <a:lnTo>
                    <a:pt x="3132" y="32803"/>
                  </a:lnTo>
                  <a:lnTo>
                    <a:pt x="2370" y="35327"/>
                  </a:lnTo>
                  <a:lnTo>
                    <a:pt x="1703" y="37875"/>
                  </a:lnTo>
                  <a:lnTo>
                    <a:pt x="1155" y="40447"/>
                  </a:lnTo>
                  <a:lnTo>
                    <a:pt x="703" y="43043"/>
                  </a:lnTo>
                  <a:lnTo>
                    <a:pt x="370" y="45650"/>
                  </a:lnTo>
                  <a:lnTo>
                    <a:pt x="131" y="48270"/>
                  </a:lnTo>
                  <a:lnTo>
                    <a:pt x="12" y="50913"/>
                  </a:lnTo>
                  <a:lnTo>
                    <a:pt x="0" y="53557"/>
                  </a:lnTo>
                  <a:lnTo>
                    <a:pt x="96" y="56200"/>
                  </a:lnTo>
                  <a:lnTo>
                    <a:pt x="298" y="58843"/>
                  </a:lnTo>
                  <a:lnTo>
                    <a:pt x="620" y="61486"/>
                  </a:lnTo>
                  <a:lnTo>
                    <a:pt x="1060" y="64130"/>
                  </a:lnTo>
                  <a:lnTo>
                    <a:pt x="1596" y="66749"/>
                  </a:lnTo>
                  <a:lnTo>
                    <a:pt x="2263" y="69369"/>
                  </a:lnTo>
                  <a:lnTo>
                    <a:pt x="3037" y="71964"/>
                  </a:lnTo>
                  <a:lnTo>
                    <a:pt x="3930" y="74536"/>
                  </a:lnTo>
                  <a:lnTo>
                    <a:pt x="4418" y="75810"/>
                  </a:lnTo>
                  <a:lnTo>
                    <a:pt x="19908" y="75798"/>
                  </a:lnTo>
                  <a:lnTo>
                    <a:pt x="20778" y="74846"/>
                  </a:lnTo>
                  <a:lnTo>
                    <a:pt x="22433" y="72881"/>
                  </a:lnTo>
                  <a:lnTo>
                    <a:pt x="24016" y="70857"/>
                  </a:lnTo>
                  <a:lnTo>
                    <a:pt x="25505" y="68785"/>
                  </a:lnTo>
                  <a:lnTo>
                    <a:pt x="26898" y="66654"/>
                  </a:lnTo>
                  <a:lnTo>
                    <a:pt x="28207" y="64475"/>
                  </a:lnTo>
                  <a:lnTo>
                    <a:pt x="29422" y="62260"/>
                  </a:lnTo>
                  <a:lnTo>
                    <a:pt x="30553" y="59998"/>
                  </a:lnTo>
                  <a:lnTo>
                    <a:pt x="31589" y="57688"/>
                  </a:lnTo>
                  <a:lnTo>
                    <a:pt x="32542" y="55354"/>
                  </a:lnTo>
                  <a:lnTo>
                    <a:pt x="33387" y="52985"/>
                  </a:lnTo>
                  <a:lnTo>
                    <a:pt x="34149" y="50592"/>
                  </a:lnTo>
                  <a:lnTo>
                    <a:pt x="34804" y="48163"/>
                  </a:lnTo>
                  <a:lnTo>
                    <a:pt x="35375" y="45710"/>
                  </a:lnTo>
                  <a:lnTo>
                    <a:pt x="35840" y="43245"/>
                  </a:lnTo>
                  <a:lnTo>
                    <a:pt x="36221" y="40757"/>
                  </a:lnTo>
                  <a:lnTo>
                    <a:pt x="36495" y="38256"/>
                  </a:lnTo>
                  <a:lnTo>
                    <a:pt x="36673" y="35744"/>
                  </a:lnTo>
                  <a:lnTo>
                    <a:pt x="36757" y="33220"/>
                  </a:lnTo>
                  <a:lnTo>
                    <a:pt x="36733" y="30696"/>
                  </a:lnTo>
                  <a:lnTo>
                    <a:pt x="36614" y="28171"/>
                  </a:lnTo>
                  <a:lnTo>
                    <a:pt x="36387" y="25635"/>
                  </a:lnTo>
                  <a:lnTo>
                    <a:pt x="36066" y="23123"/>
                  </a:lnTo>
                  <a:lnTo>
                    <a:pt x="35637" y="20611"/>
                  </a:lnTo>
                  <a:lnTo>
                    <a:pt x="35113" y="18098"/>
                  </a:lnTo>
                  <a:lnTo>
                    <a:pt x="34482" y="15610"/>
                  </a:lnTo>
                  <a:lnTo>
                    <a:pt x="33744" y="13145"/>
                  </a:lnTo>
                  <a:lnTo>
                    <a:pt x="32899" y="10692"/>
                  </a:lnTo>
                  <a:lnTo>
                    <a:pt x="31946" y="8263"/>
                  </a:lnTo>
                  <a:lnTo>
                    <a:pt x="30898" y="5858"/>
                  </a:lnTo>
                  <a:lnTo>
                    <a:pt x="29732" y="3489"/>
                  </a:lnTo>
                  <a:lnTo>
                    <a:pt x="28469" y="1155"/>
                  </a:lnTo>
                  <a:lnTo>
                    <a:pt x="27779" y="0"/>
                  </a:lnTo>
                  <a:close/>
                </a:path>
              </a:pathLst>
            </a:custGeom>
            <a:solidFill>
              <a:srgbClr val="00A29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0"/>
            <p:cNvSpPr/>
            <p:nvPr/>
          </p:nvSpPr>
          <p:spPr>
            <a:xfrm flipH="1">
              <a:off x="17478750" y="8744528"/>
              <a:ext cx="346715" cy="1441006"/>
            </a:xfrm>
            <a:custGeom>
              <a:avLst/>
              <a:gdLst/>
              <a:ahLst/>
              <a:cxnLst/>
              <a:rect l="l" t="t" r="r" b="b"/>
              <a:pathLst>
                <a:path w="11110" h="46175" fill="none" extrusionOk="0">
                  <a:moveTo>
                    <a:pt x="0" y="46175"/>
                  </a:moveTo>
                  <a:lnTo>
                    <a:pt x="11109" y="1"/>
                  </a:lnTo>
                </a:path>
              </a:pathLst>
            </a:custGeom>
            <a:noFill/>
            <a:ln w="9525" cap="flat" cmpd="sng">
              <a:solidFill>
                <a:srgbClr val="0D6889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0"/>
            <p:cNvSpPr/>
            <p:nvPr/>
          </p:nvSpPr>
          <p:spPr>
            <a:xfrm flipH="1">
              <a:off x="15124800" y="9080414"/>
              <a:ext cx="2491107" cy="1105120"/>
            </a:xfrm>
            <a:custGeom>
              <a:avLst/>
              <a:gdLst/>
              <a:ahLst/>
              <a:cxnLst/>
              <a:rect l="l" t="t" r="r" b="b"/>
              <a:pathLst>
                <a:path w="79824" h="35412" extrusionOk="0">
                  <a:moveTo>
                    <a:pt x="57867" y="1"/>
                  </a:moveTo>
                  <a:lnTo>
                    <a:pt x="54950" y="60"/>
                  </a:lnTo>
                  <a:lnTo>
                    <a:pt x="52057" y="263"/>
                  </a:lnTo>
                  <a:lnTo>
                    <a:pt x="49175" y="596"/>
                  </a:lnTo>
                  <a:lnTo>
                    <a:pt x="46318" y="1060"/>
                  </a:lnTo>
                  <a:lnTo>
                    <a:pt x="43484" y="1644"/>
                  </a:lnTo>
                  <a:lnTo>
                    <a:pt x="40686" y="2346"/>
                  </a:lnTo>
                  <a:lnTo>
                    <a:pt x="37923" y="3180"/>
                  </a:lnTo>
                  <a:lnTo>
                    <a:pt x="35209" y="4120"/>
                  </a:lnTo>
                  <a:lnTo>
                    <a:pt x="32542" y="5192"/>
                  </a:lnTo>
                  <a:lnTo>
                    <a:pt x="29910" y="6371"/>
                  </a:lnTo>
                  <a:lnTo>
                    <a:pt x="27338" y="7669"/>
                  </a:lnTo>
                  <a:lnTo>
                    <a:pt x="24826" y="9074"/>
                  </a:lnTo>
                  <a:lnTo>
                    <a:pt x="22373" y="10598"/>
                  </a:lnTo>
                  <a:lnTo>
                    <a:pt x="19992" y="12229"/>
                  </a:lnTo>
                  <a:lnTo>
                    <a:pt x="17670" y="13967"/>
                  </a:lnTo>
                  <a:lnTo>
                    <a:pt x="15432" y="15801"/>
                  </a:lnTo>
                  <a:lnTo>
                    <a:pt x="13276" y="17742"/>
                  </a:lnTo>
                  <a:lnTo>
                    <a:pt x="11193" y="19790"/>
                  </a:lnTo>
                  <a:lnTo>
                    <a:pt x="9204" y="21933"/>
                  </a:lnTo>
                  <a:lnTo>
                    <a:pt x="7299" y="24171"/>
                  </a:lnTo>
                  <a:lnTo>
                    <a:pt x="5501" y="26505"/>
                  </a:lnTo>
                  <a:lnTo>
                    <a:pt x="3787" y="28934"/>
                  </a:lnTo>
                  <a:lnTo>
                    <a:pt x="2191" y="31458"/>
                  </a:lnTo>
                  <a:lnTo>
                    <a:pt x="703" y="34066"/>
                  </a:lnTo>
                  <a:lnTo>
                    <a:pt x="0" y="35411"/>
                  </a:lnTo>
                  <a:lnTo>
                    <a:pt x="51473" y="35090"/>
                  </a:lnTo>
                  <a:lnTo>
                    <a:pt x="52652" y="34435"/>
                  </a:lnTo>
                  <a:lnTo>
                    <a:pt x="54962" y="33030"/>
                  </a:lnTo>
                  <a:lnTo>
                    <a:pt x="57212" y="31542"/>
                  </a:lnTo>
                  <a:lnTo>
                    <a:pt x="59391" y="29970"/>
                  </a:lnTo>
                  <a:lnTo>
                    <a:pt x="61499" y="28303"/>
                  </a:lnTo>
                  <a:lnTo>
                    <a:pt x="63523" y="26553"/>
                  </a:lnTo>
                  <a:lnTo>
                    <a:pt x="65488" y="24731"/>
                  </a:lnTo>
                  <a:lnTo>
                    <a:pt x="67357" y="22826"/>
                  </a:lnTo>
                  <a:lnTo>
                    <a:pt x="69155" y="20849"/>
                  </a:lnTo>
                  <a:lnTo>
                    <a:pt x="70869" y="18789"/>
                  </a:lnTo>
                  <a:lnTo>
                    <a:pt x="72501" y="16670"/>
                  </a:lnTo>
                  <a:lnTo>
                    <a:pt x="74037" y="14467"/>
                  </a:lnTo>
                  <a:lnTo>
                    <a:pt x="75489" y="12217"/>
                  </a:lnTo>
                  <a:lnTo>
                    <a:pt x="76847" y="9895"/>
                  </a:lnTo>
                  <a:lnTo>
                    <a:pt x="78109" y="7514"/>
                  </a:lnTo>
                  <a:lnTo>
                    <a:pt x="79276" y="5073"/>
                  </a:lnTo>
                  <a:lnTo>
                    <a:pt x="79823" y="3835"/>
                  </a:lnTo>
                  <a:lnTo>
                    <a:pt x="78371" y="3323"/>
                  </a:lnTo>
                  <a:lnTo>
                    <a:pt x="75465" y="2430"/>
                  </a:lnTo>
                  <a:lnTo>
                    <a:pt x="72548" y="1668"/>
                  </a:lnTo>
                  <a:lnTo>
                    <a:pt x="69607" y="1060"/>
                  </a:lnTo>
                  <a:lnTo>
                    <a:pt x="66678" y="584"/>
                  </a:lnTo>
                  <a:lnTo>
                    <a:pt x="63737" y="251"/>
                  </a:lnTo>
                  <a:lnTo>
                    <a:pt x="60796" y="60"/>
                  </a:lnTo>
                  <a:lnTo>
                    <a:pt x="57867" y="1"/>
                  </a:lnTo>
                  <a:close/>
                </a:path>
              </a:pathLst>
            </a:custGeom>
            <a:solidFill>
              <a:srgbClr val="00A29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0"/>
            <p:cNvSpPr/>
            <p:nvPr/>
          </p:nvSpPr>
          <p:spPr>
            <a:xfrm flipH="1">
              <a:off x="16009533" y="9557546"/>
              <a:ext cx="1373754" cy="627989"/>
            </a:xfrm>
            <a:custGeom>
              <a:avLst/>
              <a:gdLst/>
              <a:ahLst/>
              <a:cxnLst/>
              <a:rect l="l" t="t" r="r" b="b"/>
              <a:pathLst>
                <a:path w="44020" h="20123" fill="none" extrusionOk="0">
                  <a:moveTo>
                    <a:pt x="0" y="20123"/>
                  </a:moveTo>
                  <a:lnTo>
                    <a:pt x="44019" y="0"/>
                  </a:lnTo>
                </a:path>
              </a:pathLst>
            </a:custGeom>
            <a:noFill/>
            <a:ln w="9525" cap="flat" cmpd="sng">
              <a:solidFill>
                <a:srgbClr val="0D6889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oa!">
  <p:cSld name="CUSTOM_7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22"/>
          <p:cNvSpPr/>
          <p:nvPr/>
        </p:nvSpPr>
        <p:spPr>
          <a:xfrm>
            <a:off x="199041" y="2213693"/>
            <a:ext cx="3369988" cy="2253747"/>
          </a:xfrm>
          <a:custGeom>
            <a:avLst/>
            <a:gdLst/>
            <a:ahLst/>
            <a:cxnLst/>
            <a:rect l="l" t="t" r="r" b="b"/>
            <a:pathLst>
              <a:path w="105543" h="70584" extrusionOk="0">
                <a:moveTo>
                  <a:pt x="33364" y="0"/>
                </a:moveTo>
                <a:lnTo>
                  <a:pt x="31625" y="72"/>
                </a:lnTo>
                <a:lnTo>
                  <a:pt x="29923" y="238"/>
                </a:lnTo>
                <a:lnTo>
                  <a:pt x="28232" y="476"/>
                </a:lnTo>
                <a:lnTo>
                  <a:pt x="26577" y="810"/>
                </a:lnTo>
                <a:lnTo>
                  <a:pt x="24946" y="1215"/>
                </a:lnTo>
                <a:lnTo>
                  <a:pt x="23338" y="1703"/>
                </a:lnTo>
                <a:lnTo>
                  <a:pt x="21778" y="2274"/>
                </a:lnTo>
                <a:lnTo>
                  <a:pt x="20242" y="2905"/>
                </a:lnTo>
                <a:lnTo>
                  <a:pt x="18754" y="3620"/>
                </a:lnTo>
                <a:lnTo>
                  <a:pt x="17301" y="4406"/>
                </a:lnTo>
                <a:lnTo>
                  <a:pt x="15885" y="5251"/>
                </a:lnTo>
                <a:lnTo>
                  <a:pt x="14527" y="6168"/>
                </a:lnTo>
                <a:lnTo>
                  <a:pt x="13206" y="7144"/>
                </a:lnTo>
                <a:lnTo>
                  <a:pt x="11932" y="8180"/>
                </a:lnTo>
                <a:lnTo>
                  <a:pt x="10717" y="9275"/>
                </a:lnTo>
                <a:lnTo>
                  <a:pt x="9550" y="10430"/>
                </a:lnTo>
                <a:lnTo>
                  <a:pt x="8431" y="11633"/>
                </a:lnTo>
                <a:lnTo>
                  <a:pt x="7383" y="12895"/>
                </a:lnTo>
                <a:lnTo>
                  <a:pt x="6395" y="14193"/>
                </a:lnTo>
                <a:lnTo>
                  <a:pt x="5466" y="15550"/>
                </a:lnTo>
                <a:lnTo>
                  <a:pt x="4597" y="16955"/>
                </a:lnTo>
                <a:lnTo>
                  <a:pt x="3799" y="18396"/>
                </a:lnTo>
                <a:lnTo>
                  <a:pt x="3073" y="19884"/>
                </a:lnTo>
                <a:lnTo>
                  <a:pt x="2418" y="21408"/>
                </a:lnTo>
                <a:lnTo>
                  <a:pt x="1835" y="22968"/>
                </a:lnTo>
                <a:lnTo>
                  <a:pt x="1323" y="24564"/>
                </a:lnTo>
                <a:lnTo>
                  <a:pt x="894" y="26183"/>
                </a:lnTo>
                <a:lnTo>
                  <a:pt x="549" y="27838"/>
                </a:lnTo>
                <a:lnTo>
                  <a:pt x="287" y="29529"/>
                </a:lnTo>
                <a:lnTo>
                  <a:pt x="108" y="31231"/>
                </a:lnTo>
                <a:lnTo>
                  <a:pt x="13" y="32958"/>
                </a:lnTo>
                <a:lnTo>
                  <a:pt x="1" y="33839"/>
                </a:lnTo>
                <a:lnTo>
                  <a:pt x="13" y="34756"/>
                </a:lnTo>
                <a:lnTo>
                  <a:pt x="96" y="36578"/>
                </a:lnTo>
                <a:lnTo>
                  <a:pt x="287" y="38364"/>
                </a:lnTo>
                <a:lnTo>
                  <a:pt x="572" y="40126"/>
                </a:lnTo>
                <a:lnTo>
                  <a:pt x="942" y="41852"/>
                </a:lnTo>
                <a:lnTo>
                  <a:pt x="1394" y="43555"/>
                </a:lnTo>
                <a:lnTo>
                  <a:pt x="1942" y="45210"/>
                </a:lnTo>
                <a:lnTo>
                  <a:pt x="2561" y="46829"/>
                </a:lnTo>
                <a:lnTo>
                  <a:pt x="3263" y="48413"/>
                </a:lnTo>
                <a:lnTo>
                  <a:pt x="4037" y="49949"/>
                </a:lnTo>
                <a:lnTo>
                  <a:pt x="4895" y="51437"/>
                </a:lnTo>
                <a:lnTo>
                  <a:pt x="5823" y="52878"/>
                </a:lnTo>
                <a:lnTo>
                  <a:pt x="6824" y="54259"/>
                </a:lnTo>
                <a:lnTo>
                  <a:pt x="7883" y="55593"/>
                </a:lnTo>
                <a:lnTo>
                  <a:pt x="9014" y="56879"/>
                </a:lnTo>
                <a:lnTo>
                  <a:pt x="10205" y="58093"/>
                </a:lnTo>
                <a:lnTo>
                  <a:pt x="10824" y="58676"/>
                </a:lnTo>
                <a:lnTo>
                  <a:pt x="10836" y="59296"/>
                </a:lnTo>
                <a:lnTo>
                  <a:pt x="10955" y="60486"/>
                </a:lnTo>
                <a:lnTo>
                  <a:pt x="11193" y="61653"/>
                </a:lnTo>
                <a:lnTo>
                  <a:pt x="11539" y="62772"/>
                </a:lnTo>
                <a:lnTo>
                  <a:pt x="11991" y="63844"/>
                </a:lnTo>
                <a:lnTo>
                  <a:pt x="12539" y="64856"/>
                </a:lnTo>
                <a:lnTo>
                  <a:pt x="13182" y="65809"/>
                </a:lnTo>
                <a:lnTo>
                  <a:pt x="13908" y="66690"/>
                </a:lnTo>
                <a:lnTo>
                  <a:pt x="14718" y="67499"/>
                </a:lnTo>
                <a:lnTo>
                  <a:pt x="15599" y="68226"/>
                </a:lnTo>
                <a:lnTo>
                  <a:pt x="16551" y="68869"/>
                </a:lnTo>
                <a:lnTo>
                  <a:pt x="17563" y="69416"/>
                </a:lnTo>
                <a:lnTo>
                  <a:pt x="18635" y="69869"/>
                </a:lnTo>
                <a:lnTo>
                  <a:pt x="19754" y="70214"/>
                </a:lnTo>
                <a:lnTo>
                  <a:pt x="20909" y="70452"/>
                </a:lnTo>
                <a:lnTo>
                  <a:pt x="22112" y="70571"/>
                </a:lnTo>
                <a:lnTo>
                  <a:pt x="22731" y="70583"/>
                </a:lnTo>
                <a:lnTo>
                  <a:pt x="89921" y="70583"/>
                </a:lnTo>
                <a:lnTo>
                  <a:pt x="90242" y="70512"/>
                </a:lnTo>
                <a:lnTo>
                  <a:pt x="90540" y="70381"/>
                </a:lnTo>
                <a:lnTo>
                  <a:pt x="90802" y="70202"/>
                </a:lnTo>
                <a:lnTo>
                  <a:pt x="91028" y="69976"/>
                </a:lnTo>
                <a:lnTo>
                  <a:pt x="91207" y="69714"/>
                </a:lnTo>
                <a:lnTo>
                  <a:pt x="91326" y="69416"/>
                </a:lnTo>
                <a:lnTo>
                  <a:pt x="91397" y="69095"/>
                </a:lnTo>
                <a:lnTo>
                  <a:pt x="91397" y="68928"/>
                </a:lnTo>
                <a:lnTo>
                  <a:pt x="92171" y="68607"/>
                </a:lnTo>
                <a:lnTo>
                  <a:pt x="93671" y="67868"/>
                </a:lnTo>
                <a:lnTo>
                  <a:pt x="95100" y="67035"/>
                </a:lnTo>
                <a:lnTo>
                  <a:pt x="96458" y="66094"/>
                </a:lnTo>
                <a:lnTo>
                  <a:pt x="97743" y="65058"/>
                </a:lnTo>
                <a:lnTo>
                  <a:pt x="98946" y="63927"/>
                </a:lnTo>
                <a:lnTo>
                  <a:pt x="100065" y="62725"/>
                </a:lnTo>
                <a:lnTo>
                  <a:pt x="101101" y="61439"/>
                </a:lnTo>
                <a:lnTo>
                  <a:pt x="102042" y="60070"/>
                </a:lnTo>
                <a:lnTo>
                  <a:pt x="102875" y="58641"/>
                </a:lnTo>
                <a:lnTo>
                  <a:pt x="103613" y="57140"/>
                </a:lnTo>
                <a:lnTo>
                  <a:pt x="104233" y="55581"/>
                </a:lnTo>
                <a:lnTo>
                  <a:pt x="104745" y="53973"/>
                </a:lnTo>
                <a:lnTo>
                  <a:pt x="105126" y="52318"/>
                </a:lnTo>
                <a:lnTo>
                  <a:pt x="105388" y="50604"/>
                </a:lnTo>
                <a:lnTo>
                  <a:pt x="105530" y="48865"/>
                </a:lnTo>
                <a:lnTo>
                  <a:pt x="105542" y="47972"/>
                </a:lnTo>
                <a:lnTo>
                  <a:pt x="105530" y="47389"/>
                </a:lnTo>
                <a:lnTo>
                  <a:pt x="105483" y="46246"/>
                </a:lnTo>
                <a:lnTo>
                  <a:pt x="105364" y="45115"/>
                </a:lnTo>
                <a:lnTo>
                  <a:pt x="105197" y="43995"/>
                </a:lnTo>
                <a:lnTo>
                  <a:pt x="104852" y="42352"/>
                </a:lnTo>
                <a:lnTo>
                  <a:pt x="104197" y="40245"/>
                </a:lnTo>
                <a:lnTo>
                  <a:pt x="103363" y="38233"/>
                </a:lnTo>
                <a:lnTo>
                  <a:pt x="102339" y="36316"/>
                </a:lnTo>
                <a:lnTo>
                  <a:pt x="101137" y="34518"/>
                </a:lnTo>
                <a:lnTo>
                  <a:pt x="99780" y="32851"/>
                </a:lnTo>
                <a:lnTo>
                  <a:pt x="98267" y="31315"/>
                </a:lnTo>
                <a:lnTo>
                  <a:pt x="96612" y="29934"/>
                </a:lnTo>
                <a:lnTo>
                  <a:pt x="94838" y="28719"/>
                </a:lnTo>
                <a:lnTo>
                  <a:pt x="92933" y="27671"/>
                </a:lnTo>
                <a:lnTo>
                  <a:pt x="90933" y="26802"/>
                </a:lnTo>
                <a:lnTo>
                  <a:pt x="88825" y="26123"/>
                </a:lnTo>
                <a:lnTo>
                  <a:pt x="87194" y="25754"/>
                </a:lnTo>
                <a:lnTo>
                  <a:pt x="86075" y="25576"/>
                </a:lnTo>
                <a:lnTo>
                  <a:pt x="84944" y="25445"/>
                </a:lnTo>
                <a:lnTo>
                  <a:pt x="83801" y="25373"/>
                </a:lnTo>
                <a:lnTo>
                  <a:pt x="82086" y="25373"/>
                </a:lnTo>
                <a:lnTo>
                  <a:pt x="79895" y="25564"/>
                </a:lnTo>
                <a:lnTo>
                  <a:pt x="77752" y="25957"/>
                </a:lnTo>
                <a:lnTo>
                  <a:pt x="75692" y="26540"/>
                </a:lnTo>
                <a:lnTo>
                  <a:pt x="73728" y="27314"/>
                </a:lnTo>
                <a:lnTo>
                  <a:pt x="71846" y="28255"/>
                </a:lnTo>
                <a:lnTo>
                  <a:pt x="70072" y="29362"/>
                </a:lnTo>
                <a:lnTo>
                  <a:pt x="68405" y="30624"/>
                </a:lnTo>
                <a:lnTo>
                  <a:pt x="67631" y="31327"/>
                </a:lnTo>
                <a:lnTo>
                  <a:pt x="67560" y="30505"/>
                </a:lnTo>
                <a:lnTo>
                  <a:pt x="67369" y="28898"/>
                </a:lnTo>
                <a:lnTo>
                  <a:pt x="67095" y="27314"/>
                </a:lnTo>
                <a:lnTo>
                  <a:pt x="66750" y="25754"/>
                </a:lnTo>
                <a:lnTo>
                  <a:pt x="66333" y="24230"/>
                </a:lnTo>
                <a:lnTo>
                  <a:pt x="65857" y="22730"/>
                </a:lnTo>
                <a:lnTo>
                  <a:pt x="65298" y="21265"/>
                </a:lnTo>
                <a:lnTo>
                  <a:pt x="64690" y="19825"/>
                </a:lnTo>
                <a:lnTo>
                  <a:pt x="64012" y="18420"/>
                </a:lnTo>
                <a:lnTo>
                  <a:pt x="63273" y="17062"/>
                </a:lnTo>
                <a:lnTo>
                  <a:pt x="62464" y="15729"/>
                </a:lnTo>
                <a:lnTo>
                  <a:pt x="61606" y="14455"/>
                </a:lnTo>
                <a:lnTo>
                  <a:pt x="60690" y="13205"/>
                </a:lnTo>
                <a:lnTo>
                  <a:pt x="59725" y="12002"/>
                </a:lnTo>
                <a:lnTo>
                  <a:pt x="58701" y="10859"/>
                </a:lnTo>
                <a:lnTo>
                  <a:pt x="57630" y="9752"/>
                </a:lnTo>
                <a:lnTo>
                  <a:pt x="56510" y="8692"/>
                </a:lnTo>
                <a:lnTo>
                  <a:pt x="55344" y="7692"/>
                </a:lnTo>
                <a:lnTo>
                  <a:pt x="54129" y="6739"/>
                </a:lnTo>
                <a:lnTo>
                  <a:pt x="52879" y="5846"/>
                </a:lnTo>
                <a:lnTo>
                  <a:pt x="51581" y="5001"/>
                </a:lnTo>
                <a:lnTo>
                  <a:pt x="50236" y="4215"/>
                </a:lnTo>
                <a:lnTo>
                  <a:pt x="48866" y="3501"/>
                </a:lnTo>
                <a:lnTo>
                  <a:pt x="47449" y="2834"/>
                </a:lnTo>
                <a:lnTo>
                  <a:pt x="45997" y="2239"/>
                </a:lnTo>
                <a:lnTo>
                  <a:pt x="44520" y="1715"/>
                </a:lnTo>
                <a:lnTo>
                  <a:pt x="43008" y="1250"/>
                </a:lnTo>
                <a:lnTo>
                  <a:pt x="41472" y="857"/>
                </a:lnTo>
                <a:lnTo>
                  <a:pt x="39900" y="536"/>
                </a:lnTo>
                <a:lnTo>
                  <a:pt x="38317" y="286"/>
                </a:lnTo>
                <a:lnTo>
                  <a:pt x="36698" y="119"/>
                </a:lnTo>
                <a:lnTo>
                  <a:pt x="35054" y="24"/>
                </a:lnTo>
                <a:lnTo>
                  <a:pt x="34233" y="12"/>
                </a:lnTo>
                <a:lnTo>
                  <a:pt x="33364" y="0"/>
                </a:lnTo>
                <a:close/>
              </a:path>
            </a:pathLst>
          </a:custGeom>
          <a:solidFill>
            <a:srgbClr val="DEF0E9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22"/>
          <p:cNvSpPr/>
          <p:nvPr/>
        </p:nvSpPr>
        <p:spPr>
          <a:xfrm>
            <a:off x="1086443" y="-768973"/>
            <a:ext cx="7125403" cy="7125403"/>
          </a:xfrm>
          <a:custGeom>
            <a:avLst/>
            <a:gdLst/>
            <a:ahLst/>
            <a:cxnLst/>
            <a:rect l="l" t="t" r="r" b="b"/>
            <a:pathLst>
              <a:path w="223157" h="223157" extrusionOk="0">
                <a:moveTo>
                  <a:pt x="112162" y="1"/>
                </a:moveTo>
                <a:lnTo>
                  <a:pt x="109471" y="13"/>
                </a:lnTo>
                <a:lnTo>
                  <a:pt x="106792" y="96"/>
                </a:lnTo>
                <a:lnTo>
                  <a:pt x="104113" y="239"/>
                </a:lnTo>
                <a:lnTo>
                  <a:pt x="101434" y="453"/>
                </a:lnTo>
                <a:lnTo>
                  <a:pt x="98755" y="727"/>
                </a:lnTo>
                <a:lnTo>
                  <a:pt x="96076" y="1060"/>
                </a:lnTo>
                <a:lnTo>
                  <a:pt x="93409" y="1465"/>
                </a:lnTo>
                <a:lnTo>
                  <a:pt x="90754" y="1942"/>
                </a:lnTo>
                <a:lnTo>
                  <a:pt x="88098" y="2477"/>
                </a:lnTo>
                <a:lnTo>
                  <a:pt x="85455" y="3073"/>
                </a:lnTo>
                <a:lnTo>
                  <a:pt x="82812" y="3739"/>
                </a:lnTo>
                <a:lnTo>
                  <a:pt x="80192" y="4478"/>
                </a:lnTo>
                <a:lnTo>
                  <a:pt x="77585" y="5275"/>
                </a:lnTo>
                <a:lnTo>
                  <a:pt x="74989" y="6145"/>
                </a:lnTo>
                <a:lnTo>
                  <a:pt x="72405" y="7073"/>
                </a:lnTo>
                <a:lnTo>
                  <a:pt x="69845" y="8074"/>
                </a:lnTo>
                <a:lnTo>
                  <a:pt x="67297" y="9133"/>
                </a:lnTo>
                <a:lnTo>
                  <a:pt x="64773" y="10264"/>
                </a:lnTo>
                <a:lnTo>
                  <a:pt x="62261" y="11467"/>
                </a:lnTo>
                <a:lnTo>
                  <a:pt x="59772" y="12741"/>
                </a:lnTo>
                <a:lnTo>
                  <a:pt x="57307" y="14075"/>
                </a:lnTo>
                <a:lnTo>
                  <a:pt x="54867" y="15468"/>
                </a:lnTo>
                <a:lnTo>
                  <a:pt x="52450" y="16944"/>
                </a:lnTo>
                <a:lnTo>
                  <a:pt x="50068" y="18480"/>
                </a:lnTo>
                <a:lnTo>
                  <a:pt x="47699" y="20087"/>
                </a:lnTo>
                <a:lnTo>
                  <a:pt x="45365" y="21766"/>
                </a:lnTo>
                <a:lnTo>
                  <a:pt x="44222" y="22624"/>
                </a:lnTo>
                <a:lnTo>
                  <a:pt x="43067" y="23505"/>
                </a:lnTo>
                <a:lnTo>
                  <a:pt x="40829" y="25303"/>
                </a:lnTo>
                <a:lnTo>
                  <a:pt x="38638" y="27136"/>
                </a:lnTo>
                <a:lnTo>
                  <a:pt x="36506" y="29017"/>
                </a:lnTo>
                <a:lnTo>
                  <a:pt x="34447" y="30946"/>
                </a:lnTo>
                <a:lnTo>
                  <a:pt x="32434" y="32911"/>
                </a:lnTo>
                <a:lnTo>
                  <a:pt x="30482" y="34923"/>
                </a:lnTo>
                <a:lnTo>
                  <a:pt x="28588" y="36971"/>
                </a:lnTo>
                <a:lnTo>
                  <a:pt x="26743" y="39067"/>
                </a:lnTo>
                <a:lnTo>
                  <a:pt x="24969" y="41186"/>
                </a:lnTo>
                <a:lnTo>
                  <a:pt x="23254" y="43353"/>
                </a:lnTo>
                <a:lnTo>
                  <a:pt x="21599" y="45556"/>
                </a:lnTo>
                <a:lnTo>
                  <a:pt x="20004" y="47782"/>
                </a:lnTo>
                <a:lnTo>
                  <a:pt x="18468" y="50045"/>
                </a:lnTo>
                <a:lnTo>
                  <a:pt x="16991" y="52343"/>
                </a:lnTo>
                <a:lnTo>
                  <a:pt x="15574" y="54665"/>
                </a:lnTo>
                <a:lnTo>
                  <a:pt x="14217" y="57022"/>
                </a:lnTo>
                <a:lnTo>
                  <a:pt x="12919" y="59403"/>
                </a:lnTo>
                <a:lnTo>
                  <a:pt x="11693" y="61821"/>
                </a:lnTo>
                <a:lnTo>
                  <a:pt x="10514" y="64249"/>
                </a:lnTo>
                <a:lnTo>
                  <a:pt x="9407" y="66714"/>
                </a:lnTo>
                <a:lnTo>
                  <a:pt x="8347" y="69191"/>
                </a:lnTo>
                <a:lnTo>
                  <a:pt x="7359" y="71703"/>
                </a:lnTo>
                <a:lnTo>
                  <a:pt x="6430" y="74227"/>
                </a:lnTo>
                <a:lnTo>
                  <a:pt x="5561" y="76763"/>
                </a:lnTo>
                <a:lnTo>
                  <a:pt x="4763" y="79323"/>
                </a:lnTo>
                <a:lnTo>
                  <a:pt x="4013" y="81907"/>
                </a:lnTo>
                <a:lnTo>
                  <a:pt x="3334" y="84491"/>
                </a:lnTo>
                <a:lnTo>
                  <a:pt x="2715" y="87099"/>
                </a:lnTo>
                <a:lnTo>
                  <a:pt x="2167" y="89730"/>
                </a:lnTo>
                <a:lnTo>
                  <a:pt x="1667" y="92361"/>
                </a:lnTo>
                <a:lnTo>
                  <a:pt x="1239" y="95005"/>
                </a:lnTo>
                <a:lnTo>
                  <a:pt x="881" y="97648"/>
                </a:lnTo>
                <a:lnTo>
                  <a:pt x="572" y="100315"/>
                </a:lnTo>
                <a:lnTo>
                  <a:pt x="334" y="102982"/>
                </a:lnTo>
                <a:lnTo>
                  <a:pt x="155" y="105649"/>
                </a:lnTo>
                <a:lnTo>
                  <a:pt x="48" y="108328"/>
                </a:lnTo>
                <a:lnTo>
                  <a:pt x="0" y="111007"/>
                </a:lnTo>
                <a:lnTo>
                  <a:pt x="12" y="113686"/>
                </a:lnTo>
                <a:lnTo>
                  <a:pt x="96" y="116377"/>
                </a:lnTo>
                <a:lnTo>
                  <a:pt x="238" y="119056"/>
                </a:lnTo>
                <a:lnTo>
                  <a:pt x="453" y="121735"/>
                </a:lnTo>
                <a:lnTo>
                  <a:pt x="727" y="124414"/>
                </a:lnTo>
                <a:lnTo>
                  <a:pt x="1060" y="127093"/>
                </a:lnTo>
                <a:lnTo>
                  <a:pt x="1465" y="129760"/>
                </a:lnTo>
                <a:lnTo>
                  <a:pt x="1941" y="132416"/>
                </a:lnTo>
                <a:lnTo>
                  <a:pt x="2477" y="135071"/>
                </a:lnTo>
                <a:lnTo>
                  <a:pt x="3072" y="137714"/>
                </a:lnTo>
                <a:lnTo>
                  <a:pt x="3739" y="140357"/>
                </a:lnTo>
                <a:lnTo>
                  <a:pt x="4477" y="142977"/>
                </a:lnTo>
                <a:lnTo>
                  <a:pt x="5275" y="145584"/>
                </a:lnTo>
                <a:lnTo>
                  <a:pt x="6144" y="148180"/>
                </a:lnTo>
                <a:lnTo>
                  <a:pt x="7073" y="150764"/>
                </a:lnTo>
                <a:lnTo>
                  <a:pt x="8073" y="153324"/>
                </a:lnTo>
                <a:lnTo>
                  <a:pt x="9133" y="155872"/>
                </a:lnTo>
                <a:lnTo>
                  <a:pt x="10276" y="158408"/>
                </a:lnTo>
                <a:lnTo>
                  <a:pt x="11467" y="160908"/>
                </a:lnTo>
                <a:lnTo>
                  <a:pt x="12741" y="163397"/>
                </a:lnTo>
                <a:lnTo>
                  <a:pt x="14074" y="165862"/>
                </a:lnTo>
                <a:lnTo>
                  <a:pt x="15479" y="168302"/>
                </a:lnTo>
                <a:lnTo>
                  <a:pt x="16944" y="170719"/>
                </a:lnTo>
                <a:lnTo>
                  <a:pt x="18491" y="173101"/>
                </a:lnTo>
                <a:lnTo>
                  <a:pt x="20099" y="175458"/>
                </a:lnTo>
                <a:lnTo>
                  <a:pt x="21766" y="177792"/>
                </a:lnTo>
                <a:lnTo>
                  <a:pt x="22635" y="178947"/>
                </a:lnTo>
                <a:lnTo>
                  <a:pt x="23516" y="180102"/>
                </a:lnTo>
                <a:lnTo>
                  <a:pt x="25302" y="182340"/>
                </a:lnTo>
                <a:lnTo>
                  <a:pt x="27136" y="184531"/>
                </a:lnTo>
                <a:lnTo>
                  <a:pt x="29029" y="186651"/>
                </a:lnTo>
                <a:lnTo>
                  <a:pt x="30946" y="188722"/>
                </a:lnTo>
                <a:lnTo>
                  <a:pt x="32922" y="190735"/>
                </a:lnTo>
                <a:lnTo>
                  <a:pt x="34923" y="192687"/>
                </a:lnTo>
                <a:lnTo>
                  <a:pt x="36983" y="194581"/>
                </a:lnTo>
                <a:lnTo>
                  <a:pt x="39066" y="196414"/>
                </a:lnTo>
                <a:lnTo>
                  <a:pt x="41198" y="198188"/>
                </a:lnTo>
                <a:lnTo>
                  <a:pt x="43353" y="199903"/>
                </a:lnTo>
                <a:lnTo>
                  <a:pt x="45556" y="201570"/>
                </a:lnTo>
                <a:lnTo>
                  <a:pt x="47782" y="203165"/>
                </a:lnTo>
                <a:lnTo>
                  <a:pt x="50056" y="204701"/>
                </a:lnTo>
                <a:lnTo>
                  <a:pt x="52342" y="206178"/>
                </a:lnTo>
                <a:lnTo>
                  <a:pt x="54676" y="207595"/>
                </a:lnTo>
                <a:lnTo>
                  <a:pt x="57034" y="208940"/>
                </a:lnTo>
                <a:lnTo>
                  <a:pt x="59415" y="210238"/>
                </a:lnTo>
                <a:lnTo>
                  <a:pt x="61820" y="211476"/>
                </a:lnTo>
                <a:lnTo>
                  <a:pt x="64261" y="212655"/>
                </a:lnTo>
                <a:lnTo>
                  <a:pt x="66714" y="213762"/>
                </a:lnTo>
                <a:lnTo>
                  <a:pt x="69190" y="214810"/>
                </a:lnTo>
                <a:lnTo>
                  <a:pt x="71703" y="215798"/>
                </a:lnTo>
                <a:lnTo>
                  <a:pt x="74227" y="216727"/>
                </a:lnTo>
                <a:lnTo>
                  <a:pt x="76763" y="217596"/>
                </a:lnTo>
                <a:lnTo>
                  <a:pt x="79323" y="218406"/>
                </a:lnTo>
                <a:lnTo>
                  <a:pt x="81907" y="219144"/>
                </a:lnTo>
                <a:lnTo>
                  <a:pt x="84491" y="219823"/>
                </a:lnTo>
                <a:lnTo>
                  <a:pt x="87098" y="220442"/>
                </a:lnTo>
                <a:lnTo>
                  <a:pt x="89718" y="221002"/>
                </a:lnTo>
                <a:lnTo>
                  <a:pt x="92361" y="221490"/>
                </a:lnTo>
                <a:lnTo>
                  <a:pt x="94992" y="221918"/>
                </a:lnTo>
                <a:lnTo>
                  <a:pt x="97648" y="222288"/>
                </a:lnTo>
                <a:lnTo>
                  <a:pt x="100315" y="222585"/>
                </a:lnTo>
                <a:lnTo>
                  <a:pt x="102982" y="222823"/>
                </a:lnTo>
                <a:lnTo>
                  <a:pt x="105649" y="223002"/>
                </a:lnTo>
                <a:lnTo>
                  <a:pt x="108328" y="223109"/>
                </a:lnTo>
                <a:lnTo>
                  <a:pt x="111007" y="223157"/>
                </a:lnTo>
                <a:lnTo>
                  <a:pt x="113686" y="223145"/>
                </a:lnTo>
                <a:lnTo>
                  <a:pt x="116365" y="223061"/>
                </a:lnTo>
                <a:lnTo>
                  <a:pt x="119056" y="222919"/>
                </a:lnTo>
                <a:lnTo>
                  <a:pt x="121735" y="222704"/>
                </a:lnTo>
                <a:lnTo>
                  <a:pt x="124414" y="222430"/>
                </a:lnTo>
                <a:lnTo>
                  <a:pt x="127081" y="222097"/>
                </a:lnTo>
                <a:lnTo>
                  <a:pt x="129748" y="221692"/>
                </a:lnTo>
                <a:lnTo>
                  <a:pt x="132415" y="221216"/>
                </a:lnTo>
                <a:lnTo>
                  <a:pt x="135070" y="220680"/>
                </a:lnTo>
                <a:lnTo>
                  <a:pt x="137714" y="220085"/>
                </a:lnTo>
                <a:lnTo>
                  <a:pt x="140345" y="219418"/>
                </a:lnTo>
                <a:lnTo>
                  <a:pt x="142965" y="218680"/>
                </a:lnTo>
                <a:lnTo>
                  <a:pt x="145584" y="217882"/>
                </a:lnTo>
                <a:lnTo>
                  <a:pt x="148180" y="217025"/>
                </a:lnTo>
                <a:lnTo>
                  <a:pt x="150752" y="216084"/>
                </a:lnTo>
                <a:lnTo>
                  <a:pt x="153323" y="215084"/>
                </a:lnTo>
                <a:lnTo>
                  <a:pt x="155872" y="214024"/>
                </a:lnTo>
                <a:lnTo>
                  <a:pt x="158396" y="212893"/>
                </a:lnTo>
                <a:lnTo>
                  <a:pt x="160896" y="211691"/>
                </a:lnTo>
                <a:lnTo>
                  <a:pt x="163385" y="210428"/>
                </a:lnTo>
                <a:lnTo>
                  <a:pt x="165849" y="209095"/>
                </a:lnTo>
                <a:lnTo>
                  <a:pt x="168290" y="207690"/>
                </a:lnTo>
                <a:lnTo>
                  <a:pt x="170707" y="206213"/>
                </a:lnTo>
                <a:lnTo>
                  <a:pt x="173089" y="204678"/>
                </a:lnTo>
                <a:lnTo>
                  <a:pt x="175458" y="203070"/>
                </a:lnTo>
                <a:lnTo>
                  <a:pt x="177792" y="201391"/>
                </a:lnTo>
                <a:lnTo>
                  <a:pt x="178947" y="200534"/>
                </a:lnTo>
                <a:lnTo>
                  <a:pt x="180090" y="199653"/>
                </a:lnTo>
                <a:lnTo>
                  <a:pt x="182328" y="197867"/>
                </a:lnTo>
                <a:lnTo>
                  <a:pt x="184519" y="196021"/>
                </a:lnTo>
                <a:lnTo>
                  <a:pt x="186650" y="194140"/>
                </a:lnTo>
                <a:lnTo>
                  <a:pt x="188710" y="192211"/>
                </a:lnTo>
                <a:lnTo>
                  <a:pt x="190723" y="190247"/>
                </a:lnTo>
                <a:lnTo>
                  <a:pt x="192675" y="188234"/>
                </a:lnTo>
                <a:lnTo>
                  <a:pt x="194568" y="186186"/>
                </a:lnTo>
                <a:lnTo>
                  <a:pt x="196402" y="184103"/>
                </a:lnTo>
                <a:lnTo>
                  <a:pt x="198188" y="181971"/>
                </a:lnTo>
                <a:lnTo>
                  <a:pt x="199903" y="179804"/>
                </a:lnTo>
                <a:lnTo>
                  <a:pt x="201558" y="177613"/>
                </a:lnTo>
                <a:lnTo>
                  <a:pt x="203153" y="175375"/>
                </a:lnTo>
                <a:lnTo>
                  <a:pt x="204689" y="173113"/>
                </a:lnTo>
                <a:lnTo>
                  <a:pt x="206166" y="170815"/>
                </a:lnTo>
                <a:lnTo>
                  <a:pt x="207583" y="168493"/>
                </a:lnTo>
                <a:lnTo>
                  <a:pt x="208940" y="166135"/>
                </a:lnTo>
                <a:lnTo>
                  <a:pt x="210238" y="163754"/>
                </a:lnTo>
                <a:lnTo>
                  <a:pt x="211464" y="161349"/>
                </a:lnTo>
                <a:lnTo>
                  <a:pt x="212643" y="158908"/>
                </a:lnTo>
                <a:lnTo>
                  <a:pt x="213750" y="156455"/>
                </a:lnTo>
                <a:lnTo>
                  <a:pt x="214798" y="153967"/>
                </a:lnTo>
                <a:lnTo>
                  <a:pt x="215798" y="151466"/>
                </a:lnTo>
                <a:lnTo>
                  <a:pt x="216727" y="148942"/>
                </a:lnTo>
                <a:lnTo>
                  <a:pt x="217584" y="146406"/>
                </a:lnTo>
                <a:lnTo>
                  <a:pt x="218394" y="143846"/>
                </a:lnTo>
                <a:lnTo>
                  <a:pt x="219132" y="141262"/>
                </a:lnTo>
                <a:lnTo>
                  <a:pt x="219811" y="138667"/>
                </a:lnTo>
                <a:lnTo>
                  <a:pt x="220430" y="136059"/>
                </a:lnTo>
                <a:lnTo>
                  <a:pt x="220990" y="133440"/>
                </a:lnTo>
                <a:lnTo>
                  <a:pt x="221478" y="130808"/>
                </a:lnTo>
                <a:lnTo>
                  <a:pt x="221906" y="128165"/>
                </a:lnTo>
                <a:lnTo>
                  <a:pt x="222275" y="125522"/>
                </a:lnTo>
                <a:lnTo>
                  <a:pt x="222573" y="122854"/>
                </a:lnTo>
                <a:lnTo>
                  <a:pt x="222811" y="120187"/>
                </a:lnTo>
                <a:lnTo>
                  <a:pt x="222990" y="117520"/>
                </a:lnTo>
                <a:lnTo>
                  <a:pt x="223109" y="114841"/>
                </a:lnTo>
                <a:lnTo>
                  <a:pt x="223157" y="112162"/>
                </a:lnTo>
                <a:lnTo>
                  <a:pt x="223133" y="109483"/>
                </a:lnTo>
                <a:lnTo>
                  <a:pt x="223061" y="106792"/>
                </a:lnTo>
                <a:lnTo>
                  <a:pt x="222907" y="104113"/>
                </a:lnTo>
                <a:lnTo>
                  <a:pt x="222704" y="101434"/>
                </a:lnTo>
                <a:lnTo>
                  <a:pt x="222430" y="98755"/>
                </a:lnTo>
                <a:lnTo>
                  <a:pt x="222085" y="96076"/>
                </a:lnTo>
                <a:lnTo>
                  <a:pt x="221680" y="93409"/>
                </a:lnTo>
                <a:lnTo>
                  <a:pt x="221216" y="90754"/>
                </a:lnTo>
                <a:lnTo>
                  <a:pt x="220680" y="88099"/>
                </a:lnTo>
                <a:lnTo>
                  <a:pt x="220073" y="85455"/>
                </a:lnTo>
                <a:lnTo>
                  <a:pt x="219406" y="82824"/>
                </a:lnTo>
                <a:lnTo>
                  <a:pt x="218680" y="80193"/>
                </a:lnTo>
                <a:lnTo>
                  <a:pt x="217882" y="77585"/>
                </a:lnTo>
                <a:lnTo>
                  <a:pt x="217013" y="74989"/>
                </a:lnTo>
                <a:lnTo>
                  <a:pt x="216084" y="72406"/>
                </a:lnTo>
                <a:lnTo>
                  <a:pt x="215084" y="69846"/>
                </a:lnTo>
                <a:lnTo>
                  <a:pt x="214012" y="67298"/>
                </a:lnTo>
                <a:lnTo>
                  <a:pt x="212881" y="64773"/>
                </a:lnTo>
                <a:lnTo>
                  <a:pt x="211678" y="62261"/>
                </a:lnTo>
                <a:lnTo>
                  <a:pt x="210416" y="59784"/>
                </a:lnTo>
                <a:lnTo>
                  <a:pt x="209083" y="57320"/>
                </a:lnTo>
                <a:lnTo>
                  <a:pt x="207678" y="54879"/>
                </a:lnTo>
                <a:lnTo>
                  <a:pt x="206213" y="52462"/>
                </a:lnTo>
                <a:lnTo>
                  <a:pt x="204665" y="50069"/>
                </a:lnTo>
                <a:lnTo>
                  <a:pt x="203058" y="47711"/>
                </a:lnTo>
                <a:lnTo>
                  <a:pt x="201391" y="45377"/>
                </a:lnTo>
                <a:lnTo>
                  <a:pt x="200522" y="44222"/>
                </a:lnTo>
                <a:lnTo>
                  <a:pt x="199641" y="43079"/>
                </a:lnTo>
                <a:lnTo>
                  <a:pt x="197855" y="40829"/>
                </a:lnTo>
                <a:lnTo>
                  <a:pt x="196021" y="38650"/>
                </a:lnTo>
                <a:lnTo>
                  <a:pt x="194140" y="36519"/>
                </a:lnTo>
                <a:lnTo>
                  <a:pt x="192211" y="34447"/>
                </a:lnTo>
                <a:lnTo>
                  <a:pt x="190234" y="32435"/>
                </a:lnTo>
                <a:lnTo>
                  <a:pt x="188234" y="30482"/>
                </a:lnTo>
                <a:lnTo>
                  <a:pt x="186174" y="28589"/>
                </a:lnTo>
                <a:lnTo>
                  <a:pt x="184091" y="26755"/>
                </a:lnTo>
                <a:lnTo>
                  <a:pt x="181959" y="24981"/>
                </a:lnTo>
                <a:lnTo>
                  <a:pt x="179804" y="23266"/>
                </a:lnTo>
                <a:lnTo>
                  <a:pt x="177601" y="21600"/>
                </a:lnTo>
                <a:lnTo>
                  <a:pt x="175375" y="20004"/>
                </a:lnTo>
                <a:lnTo>
                  <a:pt x="173113" y="18468"/>
                </a:lnTo>
                <a:lnTo>
                  <a:pt x="170815" y="16992"/>
                </a:lnTo>
                <a:lnTo>
                  <a:pt x="168481" y="15575"/>
                </a:lnTo>
                <a:lnTo>
                  <a:pt x="166135" y="14217"/>
                </a:lnTo>
                <a:lnTo>
                  <a:pt x="163754" y="12920"/>
                </a:lnTo>
                <a:lnTo>
                  <a:pt x="161337" y="11693"/>
                </a:lnTo>
                <a:lnTo>
                  <a:pt x="158908" y="10514"/>
                </a:lnTo>
                <a:lnTo>
                  <a:pt x="156443" y="9407"/>
                </a:lnTo>
                <a:lnTo>
                  <a:pt x="153966" y="8347"/>
                </a:lnTo>
                <a:lnTo>
                  <a:pt x="151466" y="7359"/>
                </a:lnTo>
                <a:lnTo>
                  <a:pt x="148942" y="6430"/>
                </a:lnTo>
                <a:lnTo>
                  <a:pt x="146394" y="5561"/>
                </a:lnTo>
                <a:lnTo>
                  <a:pt x="143834" y="4763"/>
                </a:lnTo>
                <a:lnTo>
                  <a:pt x="141262" y="4025"/>
                </a:lnTo>
                <a:lnTo>
                  <a:pt x="138666" y="3335"/>
                </a:lnTo>
                <a:lnTo>
                  <a:pt x="136059" y="2715"/>
                </a:lnTo>
                <a:lnTo>
                  <a:pt x="133439" y="2168"/>
                </a:lnTo>
                <a:lnTo>
                  <a:pt x="130808" y="1680"/>
                </a:lnTo>
                <a:lnTo>
                  <a:pt x="128165" y="1239"/>
                </a:lnTo>
                <a:lnTo>
                  <a:pt x="125509" y="882"/>
                </a:lnTo>
                <a:lnTo>
                  <a:pt x="122854" y="572"/>
                </a:lnTo>
                <a:lnTo>
                  <a:pt x="120187" y="334"/>
                </a:lnTo>
                <a:lnTo>
                  <a:pt x="117520" y="156"/>
                </a:lnTo>
                <a:lnTo>
                  <a:pt x="114841" y="48"/>
                </a:lnTo>
                <a:lnTo>
                  <a:pt x="112162" y="1"/>
                </a:lnTo>
                <a:close/>
              </a:path>
            </a:pathLst>
          </a:custGeom>
          <a:solidFill>
            <a:srgbClr val="F6F7E3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2"/>
          <p:cNvSpPr/>
          <p:nvPr/>
        </p:nvSpPr>
        <p:spPr>
          <a:xfrm>
            <a:off x="-2704460" y="1086133"/>
            <a:ext cx="8970994" cy="3134517"/>
          </a:xfrm>
          <a:custGeom>
            <a:avLst/>
            <a:gdLst/>
            <a:ahLst/>
            <a:cxnLst/>
            <a:rect l="l" t="t" r="r" b="b"/>
            <a:pathLst>
              <a:path w="60082" h="20993" extrusionOk="0">
                <a:moveTo>
                  <a:pt x="39090" y="1"/>
                </a:moveTo>
                <a:lnTo>
                  <a:pt x="38412" y="13"/>
                </a:lnTo>
                <a:lnTo>
                  <a:pt x="37078" y="96"/>
                </a:lnTo>
                <a:lnTo>
                  <a:pt x="35768" y="263"/>
                </a:lnTo>
                <a:lnTo>
                  <a:pt x="34482" y="513"/>
                </a:lnTo>
                <a:lnTo>
                  <a:pt x="33232" y="834"/>
                </a:lnTo>
                <a:lnTo>
                  <a:pt x="32006" y="1227"/>
                </a:lnTo>
                <a:lnTo>
                  <a:pt x="30815" y="1692"/>
                </a:lnTo>
                <a:lnTo>
                  <a:pt x="29660" y="2239"/>
                </a:lnTo>
                <a:lnTo>
                  <a:pt x="28553" y="2835"/>
                </a:lnTo>
                <a:lnTo>
                  <a:pt x="27481" y="3502"/>
                </a:lnTo>
                <a:lnTo>
                  <a:pt x="26445" y="4240"/>
                </a:lnTo>
                <a:lnTo>
                  <a:pt x="25469" y="5026"/>
                </a:lnTo>
                <a:lnTo>
                  <a:pt x="24540" y="5871"/>
                </a:lnTo>
                <a:lnTo>
                  <a:pt x="23659" y="6764"/>
                </a:lnTo>
                <a:lnTo>
                  <a:pt x="22838" y="7717"/>
                </a:lnTo>
                <a:lnTo>
                  <a:pt x="22064" y="8717"/>
                </a:lnTo>
                <a:lnTo>
                  <a:pt x="21706" y="9229"/>
                </a:lnTo>
                <a:lnTo>
                  <a:pt x="21290" y="8967"/>
                </a:lnTo>
                <a:lnTo>
                  <a:pt x="20421" y="8479"/>
                </a:lnTo>
                <a:lnTo>
                  <a:pt x="19527" y="8062"/>
                </a:lnTo>
                <a:lnTo>
                  <a:pt x="18587" y="7705"/>
                </a:lnTo>
                <a:lnTo>
                  <a:pt x="17622" y="7407"/>
                </a:lnTo>
                <a:lnTo>
                  <a:pt x="16634" y="7193"/>
                </a:lnTo>
                <a:lnTo>
                  <a:pt x="15610" y="7038"/>
                </a:lnTo>
                <a:lnTo>
                  <a:pt x="14574" y="6966"/>
                </a:lnTo>
                <a:lnTo>
                  <a:pt x="14038" y="6955"/>
                </a:lnTo>
                <a:lnTo>
                  <a:pt x="13312" y="6966"/>
                </a:lnTo>
                <a:lnTo>
                  <a:pt x="11907" y="7109"/>
                </a:lnTo>
                <a:lnTo>
                  <a:pt x="10526" y="7395"/>
                </a:lnTo>
                <a:lnTo>
                  <a:pt x="9216" y="7800"/>
                </a:lnTo>
                <a:lnTo>
                  <a:pt x="7954" y="8336"/>
                </a:lnTo>
                <a:lnTo>
                  <a:pt x="6763" y="8979"/>
                </a:lnTo>
                <a:lnTo>
                  <a:pt x="5644" y="9741"/>
                </a:lnTo>
                <a:lnTo>
                  <a:pt x="4596" y="10598"/>
                </a:lnTo>
                <a:lnTo>
                  <a:pt x="3644" y="11551"/>
                </a:lnTo>
                <a:lnTo>
                  <a:pt x="2787" y="12586"/>
                </a:lnTo>
                <a:lnTo>
                  <a:pt x="2036" y="13706"/>
                </a:lnTo>
                <a:lnTo>
                  <a:pt x="1382" y="14896"/>
                </a:lnTo>
                <a:lnTo>
                  <a:pt x="858" y="16158"/>
                </a:lnTo>
                <a:lnTo>
                  <a:pt x="441" y="17480"/>
                </a:lnTo>
                <a:lnTo>
                  <a:pt x="167" y="18849"/>
                </a:lnTo>
                <a:lnTo>
                  <a:pt x="24" y="20266"/>
                </a:lnTo>
                <a:lnTo>
                  <a:pt x="0" y="20993"/>
                </a:lnTo>
                <a:lnTo>
                  <a:pt x="60082" y="20993"/>
                </a:lnTo>
                <a:lnTo>
                  <a:pt x="60058" y="19909"/>
                </a:lnTo>
                <a:lnTo>
                  <a:pt x="59844" y="17790"/>
                </a:lnTo>
                <a:lnTo>
                  <a:pt x="59427" y="15742"/>
                </a:lnTo>
                <a:lnTo>
                  <a:pt x="58808" y="13765"/>
                </a:lnTo>
                <a:lnTo>
                  <a:pt x="58010" y="11884"/>
                </a:lnTo>
                <a:lnTo>
                  <a:pt x="57046" y="10098"/>
                </a:lnTo>
                <a:lnTo>
                  <a:pt x="55915" y="8431"/>
                </a:lnTo>
                <a:lnTo>
                  <a:pt x="54629" y="6871"/>
                </a:lnTo>
                <a:lnTo>
                  <a:pt x="53200" y="5442"/>
                </a:lnTo>
                <a:lnTo>
                  <a:pt x="51652" y="4168"/>
                </a:lnTo>
                <a:lnTo>
                  <a:pt x="49973" y="3037"/>
                </a:lnTo>
                <a:lnTo>
                  <a:pt x="48187" y="2061"/>
                </a:lnTo>
                <a:lnTo>
                  <a:pt x="46306" y="1275"/>
                </a:lnTo>
                <a:lnTo>
                  <a:pt x="44329" y="656"/>
                </a:lnTo>
                <a:lnTo>
                  <a:pt x="42281" y="239"/>
                </a:lnTo>
                <a:lnTo>
                  <a:pt x="40174" y="25"/>
                </a:lnTo>
                <a:lnTo>
                  <a:pt x="39090" y="1"/>
                </a:lnTo>
                <a:close/>
              </a:path>
            </a:pathLst>
          </a:custGeom>
          <a:solidFill>
            <a:srgbClr val="FFFFFF">
              <a:alpha val="51340"/>
            </a:srgbClr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2"/>
          <p:cNvSpPr/>
          <p:nvPr/>
        </p:nvSpPr>
        <p:spPr>
          <a:xfrm>
            <a:off x="337023" y="2812950"/>
            <a:ext cx="4491762" cy="1462858"/>
          </a:xfrm>
          <a:custGeom>
            <a:avLst/>
            <a:gdLst/>
            <a:ahLst/>
            <a:cxnLst/>
            <a:rect l="l" t="t" r="r" b="b"/>
            <a:pathLst>
              <a:path w="56415" h="18373" extrusionOk="0">
                <a:moveTo>
                  <a:pt x="19706" y="0"/>
                </a:moveTo>
                <a:lnTo>
                  <a:pt x="18682" y="12"/>
                </a:lnTo>
                <a:lnTo>
                  <a:pt x="16694" y="203"/>
                </a:lnTo>
                <a:lnTo>
                  <a:pt x="14765" y="572"/>
                </a:lnTo>
                <a:lnTo>
                  <a:pt x="12919" y="1108"/>
                </a:lnTo>
                <a:lnTo>
                  <a:pt x="11145" y="1798"/>
                </a:lnTo>
                <a:lnTo>
                  <a:pt x="9466" y="2655"/>
                </a:lnTo>
                <a:lnTo>
                  <a:pt x="7895" y="3644"/>
                </a:lnTo>
                <a:lnTo>
                  <a:pt x="6430" y="4763"/>
                </a:lnTo>
                <a:lnTo>
                  <a:pt x="5096" y="6013"/>
                </a:lnTo>
                <a:lnTo>
                  <a:pt x="3894" y="7371"/>
                </a:lnTo>
                <a:lnTo>
                  <a:pt x="2834" y="8835"/>
                </a:lnTo>
                <a:lnTo>
                  <a:pt x="1917" y="10407"/>
                </a:lnTo>
                <a:lnTo>
                  <a:pt x="1179" y="12050"/>
                </a:lnTo>
                <a:lnTo>
                  <a:pt x="596" y="13776"/>
                </a:lnTo>
                <a:lnTo>
                  <a:pt x="215" y="15574"/>
                </a:lnTo>
                <a:lnTo>
                  <a:pt x="12" y="17432"/>
                </a:lnTo>
                <a:lnTo>
                  <a:pt x="0" y="18372"/>
                </a:lnTo>
                <a:lnTo>
                  <a:pt x="56414" y="18372"/>
                </a:lnTo>
                <a:lnTo>
                  <a:pt x="56403" y="17741"/>
                </a:lnTo>
                <a:lnTo>
                  <a:pt x="56272" y="16503"/>
                </a:lnTo>
                <a:lnTo>
                  <a:pt x="56010" y="15300"/>
                </a:lnTo>
                <a:lnTo>
                  <a:pt x="55617" y="14145"/>
                </a:lnTo>
                <a:lnTo>
                  <a:pt x="55117" y="13050"/>
                </a:lnTo>
                <a:lnTo>
                  <a:pt x="54509" y="12002"/>
                </a:lnTo>
                <a:lnTo>
                  <a:pt x="53795" y="11014"/>
                </a:lnTo>
                <a:lnTo>
                  <a:pt x="52997" y="10109"/>
                </a:lnTo>
                <a:lnTo>
                  <a:pt x="52104" y="9276"/>
                </a:lnTo>
                <a:lnTo>
                  <a:pt x="51116" y="8525"/>
                </a:lnTo>
                <a:lnTo>
                  <a:pt x="50068" y="7859"/>
                </a:lnTo>
                <a:lnTo>
                  <a:pt x="48949" y="7287"/>
                </a:lnTo>
                <a:lnTo>
                  <a:pt x="47770" y="6823"/>
                </a:lnTo>
                <a:lnTo>
                  <a:pt x="46532" y="6466"/>
                </a:lnTo>
                <a:lnTo>
                  <a:pt x="45234" y="6216"/>
                </a:lnTo>
                <a:lnTo>
                  <a:pt x="43912" y="6097"/>
                </a:lnTo>
                <a:lnTo>
                  <a:pt x="43234" y="6085"/>
                </a:lnTo>
                <a:lnTo>
                  <a:pt x="42734" y="6085"/>
                </a:lnTo>
                <a:lnTo>
                  <a:pt x="41757" y="6156"/>
                </a:lnTo>
                <a:lnTo>
                  <a:pt x="40793" y="6287"/>
                </a:lnTo>
                <a:lnTo>
                  <a:pt x="39864" y="6478"/>
                </a:lnTo>
                <a:lnTo>
                  <a:pt x="38959" y="6739"/>
                </a:lnTo>
                <a:lnTo>
                  <a:pt x="38078" y="7049"/>
                </a:lnTo>
                <a:lnTo>
                  <a:pt x="37233" y="7418"/>
                </a:lnTo>
                <a:lnTo>
                  <a:pt x="36423" y="7847"/>
                </a:lnTo>
                <a:lnTo>
                  <a:pt x="36030" y="8073"/>
                </a:lnTo>
                <a:lnTo>
                  <a:pt x="35685" y="7621"/>
                </a:lnTo>
                <a:lnTo>
                  <a:pt x="34970" y="6751"/>
                </a:lnTo>
                <a:lnTo>
                  <a:pt x="34197" y="5918"/>
                </a:lnTo>
                <a:lnTo>
                  <a:pt x="33375" y="5132"/>
                </a:lnTo>
                <a:lnTo>
                  <a:pt x="32494" y="4382"/>
                </a:lnTo>
                <a:lnTo>
                  <a:pt x="31577" y="3703"/>
                </a:lnTo>
                <a:lnTo>
                  <a:pt x="30613" y="3060"/>
                </a:lnTo>
                <a:lnTo>
                  <a:pt x="29601" y="2477"/>
                </a:lnTo>
                <a:lnTo>
                  <a:pt x="28565" y="1941"/>
                </a:lnTo>
                <a:lnTo>
                  <a:pt x="27481" y="1477"/>
                </a:lnTo>
                <a:lnTo>
                  <a:pt x="26362" y="1060"/>
                </a:lnTo>
                <a:lnTo>
                  <a:pt x="25207" y="715"/>
                </a:lnTo>
                <a:lnTo>
                  <a:pt x="24028" y="441"/>
                </a:lnTo>
                <a:lnTo>
                  <a:pt x="22826" y="215"/>
                </a:lnTo>
                <a:lnTo>
                  <a:pt x="21587" y="72"/>
                </a:lnTo>
                <a:lnTo>
                  <a:pt x="20337" y="0"/>
                </a:lnTo>
                <a:close/>
              </a:path>
            </a:pathLst>
          </a:custGeom>
          <a:solidFill>
            <a:srgbClr val="FFFFFF">
              <a:alpha val="51340"/>
            </a:srgbClr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22"/>
          <p:cNvSpPr/>
          <p:nvPr/>
        </p:nvSpPr>
        <p:spPr>
          <a:xfrm>
            <a:off x="4434083" y="1196268"/>
            <a:ext cx="4521927" cy="3024378"/>
          </a:xfrm>
          <a:custGeom>
            <a:avLst/>
            <a:gdLst/>
            <a:ahLst/>
            <a:cxnLst/>
            <a:rect l="l" t="t" r="r" b="b"/>
            <a:pathLst>
              <a:path w="141620" h="94719" extrusionOk="0">
                <a:moveTo>
                  <a:pt x="44758" y="1"/>
                </a:moveTo>
                <a:lnTo>
                  <a:pt x="42436" y="96"/>
                </a:lnTo>
                <a:lnTo>
                  <a:pt x="40138" y="310"/>
                </a:lnTo>
                <a:lnTo>
                  <a:pt x="37876" y="644"/>
                </a:lnTo>
                <a:lnTo>
                  <a:pt x="35649" y="1084"/>
                </a:lnTo>
                <a:lnTo>
                  <a:pt x="33458" y="1632"/>
                </a:lnTo>
                <a:lnTo>
                  <a:pt x="31315" y="2287"/>
                </a:lnTo>
                <a:lnTo>
                  <a:pt x="29207" y="3037"/>
                </a:lnTo>
                <a:lnTo>
                  <a:pt x="27160" y="3894"/>
                </a:lnTo>
                <a:lnTo>
                  <a:pt x="25147" y="4847"/>
                </a:lnTo>
                <a:lnTo>
                  <a:pt x="23206" y="5894"/>
                </a:lnTo>
                <a:lnTo>
                  <a:pt x="21301" y="7038"/>
                </a:lnTo>
                <a:lnTo>
                  <a:pt x="19468" y="8264"/>
                </a:lnTo>
                <a:lnTo>
                  <a:pt x="17706" y="9574"/>
                </a:lnTo>
                <a:lnTo>
                  <a:pt x="15991" y="10967"/>
                </a:lnTo>
                <a:lnTo>
                  <a:pt x="14360" y="12431"/>
                </a:lnTo>
                <a:lnTo>
                  <a:pt x="12788" y="13979"/>
                </a:lnTo>
                <a:lnTo>
                  <a:pt x="11300" y="15598"/>
                </a:lnTo>
                <a:lnTo>
                  <a:pt x="9895" y="17289"/>
                </a:lnTo>
                <a:lnTo>
                  <a:pt x="8561" y="19040"/>
                </a:lnTo>
                <a:lnTo>
                  <a:pt x="7311" y="20861"/>
                </a:lnTo>
                <a:lnTo>
                  <a:pt x="6156" y="22743"/>
                </a:lnTo>
                <a:lnTo>
                  <a:pt x="5084" y="24683"/>
                </a:lnTo>
                <a:lnTo>
                  <a:pt x="4108" y="26672"/>
                </a:lnTo>
                <a:lnTo>
                  <a:pt x="3227" y="28720"/>
                </a:lnTo>
                <a:lnTo>
                  <a:pt x="2441" y="30815"/>
                </a:lnTo>
                <a:lnTo>
                  <a:pt x="1762" y="32947"/>
                </a:lnTo>
                <a:lnTo>
                  <a:pt x="1191" y="35137"/>
                </a:lnTo>
                <a:lnTo>
                  <a:pt x="727" y="37352"/>
                </a:lnTo>
                <a:lnTo>
                  <a:pt x="369" y="39614"/>
                </a:lnTo>
                <a:lnTo>
                  <a:pt x="131" y="41900"/>
                </a:lnTo>
                <a:lnTo>
                  <a:pt x="12" y="44222"/>
                </a:lnTo>
                <a:lnTo>
                  <a:pt x="0" y="45401"/>
                </a:lnTo>
                <a:lnTo>
                  <a:pt x="12" y="46627"/>
                </a:lnTo>
                <a:lnTo>
                  <a:pt x="131" y="49068"/>
                </a:lnTo>
                <a:lnTo>
                  <a:pt x="393" y="51473"/>
                </a:lnTo>
                <a:lnTo>
                  <a:pt x="762" y="53831"/>
                </a:lnTo>
                <a:lnTo>
                  <a:pt x="1262" y="56153"/>
                </a:lnTo>
                <a:lnTo>
                  <a:pt x="1870" y="58427"/>
                </a:lnTo>
                <a:lnTo>
                  <a:pt x="2596" y="60654"/>
                </a:lnTo>
                <a:lnTo>
                  <a:pt x="3441" y="62832"/>
                </a:lnTo>
                <a:lnTo>
                  <a:pt x="4382" y="64952"/>
                </a:lnTo>
                <a:lnTo>
                  <a:pt x="5430" y="67012"/>
                </a:lnTo>
                <a:lnTo>
                  <a:pt x="6573" y="69000"/>
                </a:lnTo>
                <a:lnTo>
                  <a:pt x="7823" y="70941"/>
                </a:lnTo>
                <a:lnTo>
                  <a:pt x="9157" y="72798"/>
                </a:lnTo>
                <a:lnTo>
                  <a:pt x="10585" y="74596"/>
                </a:lnTo>
                <a:lnTo>
                  <a:pt x="12097" y="76311"/>
                </a:lnTo>
                <a:lnTo>
                  <a:pt x="13693" y="77954"/>
                </a:lnTo>
                <a:lnTo>
                  <a:pt x="14526" y="78740"/>
                </a:lnTo>
                <a:lnTo>
                  <a:pt x="14538" y="79561"/>
                </a:lnTo>
                <a:lnTo>
                  <a:pt x="14705" y="81169"/>
                </a:lnTo>
                <a:lnTo>
                  <a:pt x="15027" y="82729"/>
                </a:lnTo>
                <a:lnTo>
                  <a:pt x="15491" y="84241"/>
                </a:lnTo>
                <a:lnTo>
                  <a:pt x="16098" y="85670"/>
                </a:lnTo>
                <a:lnTo>
                  <a:pt x="16836" y="87027"/>
                </a:lnTo>
                <a:lnTo>
                  <a:pt x="17694" y="88301"/>
                </a:lnTo>
                <a:lnTo>
                  <a:pt x="18670" y="89492"/>
                </a:lnTo>
                <a:lnTo>
                  <a:pt x="19754" y="90575"/>
                </a:lnTo>
                <a:lnTo>
                  <a:pt x="20944" y="91552"/>
                </a:lnTo>
                <a:lnTo>
                  <a:pt x="22218" y="92409"/>
                </a:lnTo>
                <a:lnTo>
                  <a:pt x="23576" y="93147"/>
                </a:lnTo>
                <a:lnTo>
                  <a:pt x="25004" y="93754"/>
                </a:lnTo>
                <a:lnTo>
                  <a:pt x="26517" y="94219"/>
                </a:lnTo>
                <a:lnTo>
                  <a:pt x="28076" y="94540"/>
                </a:lnTo>
                <a:lnTo>
                  <a:pt x="29684" y="94707"/>
                </a:lnTo>
                <a:lnTo>
                  <a:pt x="30505" y="94719"/>
                </a:lnTo>
                <a:lnTo>
                  <a:pt x="120687" y="94719"/>
                </a:lnTo>
                <a:lnTo>
                  <a:pt x="121128" y="94623"/>
                </a:lnTo>
                <a:lnTo>
                  <a:pt x="121520" y="94457"/>
                </a:lnTo>
                <a:lnTo>
                  <a:pt x="121878" y="94219"/>
                </a:lnTo>
                <a:lnTo>
                  <a:pt x="122175" y="93921"/>
                </a:lnTo>
                <a:lnTo>
                  <a:pt x="122413" y="93564"/>
                </a:lnTo>
                <a:lnTo>
                  <a:pt x="122580" y="93159"/>
                </a:lnTo>
                <a:lnTo>
                  <a:pt x="122675" y="92730"/>
                </a:lnTo>
                <a:lnTo>
                  <a:pt x="122687" y="92504"/>
                </a:lnTo>
                <a:lnTo>
                  <a:pt x="123711" y="92075"/>
                </a:lnTo>
                <a:lnTo>
                  <a:pt x="125712" y="91075"/>
                </a:lnTo>
                <a:lnTo>
                  <a:pt x="127629" y="89956"/>
                </a:lnTo>
                <a:lnTo>
                  <a:pt x="129450" y="88694"/>
                </a:lnTo>
                <a:lnTo>
                  <a:pt x="131165" y="87301"/>
                </a:lnTo>
                <a:lnTo>
                  <a:pt x="132784" y="85789"/>
                </a:lnTo>
                <a:lnTo>
                  <a:pt x="134285" y="84169"/>
                </a:lnTo>
                <a:lnTo>
                  <a:pt x="135666" y="82443"/>
                </a:lnTo>
                <a:lnTo>
                  <a:pt x="136928" y="80609"/>
                </a:lnTo>
                <a:lnTo>
                  <a:pt x="138047" y="78680"/>
                </a:lnTo>
                <a:lnTo>
                  <a:pt x="139023" y="76680"/>
                </a:lnTo>
                <a:lnTo>
                  <a:pt x="139857" y="74584"/>
                </a:lnTo>
                <a:lnTo>
                  <a:pt x="140547" y="72429"/>
                </a:lnTo>
                <a:lnTo>
                  <a:pt x="141059" y="70191"/>
                </a:lnTo>
                <a:lnTo>
                  <a:pt x="141417" y="67905"/>
                </a:lnTo>
                <a:lnTo>
                  <a:pt x="141595" y="65571"/>
                </a:lnTo>
                <a:lnTo>
                  <a:pt x="141619" y="64380"/>
                </a:lnTo>
                <a:lnTo>
                  <a:pt x="141607" y="63595"/>
                </a:lnTo>
                <a:lnTo>
                  <a:pt x="141524" y="62059"/>
                </a:lnTo>
                <a:lnTo>
                  <a:pt x="141381" y="60534"/>
                </a:lnTo>
                <a:lnTo>
                  <a:pt x="141155" y="59034"/>
                </a:lnTo>
                <a:lnTo>
                  <a:pt x="140857" y="57558"/>
                </a:lnTo>
                <a:lnTo>
                  <a:pt x="140488" y="56117"/>
                </a:lnTo>
                <a:lnTo>
                  <a:pt x="140047" y="54700"/>
                </a:lnTo>
                <a:lnTo>
                  <a:pt x="139547" y="53319"/>
                </a:lnTo>
                <a:lnTo>
                  <a:pt x="138988" y="51962"/>
                </a:lnTo>
                <a:lnTo>
                  <a:pt x="138357" y="50640"/>
                </a:lnTo>
                <a:lnTo>
                  <a:pt x="137666" y="49354"/>
                </a:lnTo>
                <a:lnTo>
                  <a:pt x="136928" y="48116"/>
                </a:lnTo>
                <a:lnTo>
                  <a:pt x="136118" y="46913"/>
                </a:lnTo>
                <a:lnTo>
                  <a:pt x="135261" y="45746"/>
                </a:lnTo>
                <a:lnTo>
                  <a:pt x="134344" y="44627"/>
                </a:lnTo>
                <a:lnTo>
                  <a:pt x="133380" y="43555"/>
                </a:lnTo>
                <a:lnTo>
                  <a:pt x="132368" y="42520"/>
                </a:lnTo>
                <a:lnTo>
                  <a:pt x="131308" y="41543"/>
                </a:lnTo>
                <a:lnTo>
                  <a:pt x="130201" y="40615"/>
                </a:lnTo>
                <a:lnTo>
                  <a:pt x="129046" y="39745"/>
                </a:lnTo>
                <a:lnTo>
                  <a:pt x="127855" y="38924"/>
                </a:lnTo>
                <a:lnTo>
                  <a:pt x="126617" y="38162"/>
                </a:lnTo>
                <a:lnTo>
                  <a:pt x="125343" y="37459"/>
                </a:lnTo>
                <a:lnTo>
                  <a:pt x="124033" y="36816"/>
                </a:lnTo>
                <a:lnTo>
                  <a:pt x="122687" y="36233"/>
                </a:lnTo>
                <a:lnTo>
                  <a:pt x="121306" y="35709"/>
                </a:lnTo>
                <a:lnTo>
                  <a:pt x="119889" y="35256"/>
                </a:lnTo>
                <a:lnTo>
                  <a:pt x="118449" y="34875"/>
                </a:lnTo>
                <a:lnTo>
                  <a:pt x="116984" y="34554"/>
                </a:lnTo>
                <a:lnTo>
                  <a:pt x="115496" y="34316"/>
                </a:lnTo>
                <a:lnTo>
                  <a:pt x="113972" y="34137"/>
                </a:lnTo>
                <a:lnTo>
                  <a:pt x="112436" y="34042"/>
                </a:lnTo>
                <a:lnTo>
                  <a:pt x="111650" y="34030"/>
                </a:lnTo>
                <a:lnTo>
                  <a:pt x="110900" y="34018"/>
                </a:lnTo>
                <a:lnTo>
                  <a:pt x="109399" y="34078"/>
                </a:lnTo>
                <a:lnTo>
                  <a:pt x="107923" y="34197"/>
                </a:lnTo>
                <a:lnTo>
                  <a:pt x="106470" y="34399"/>
                </a:lnTo>
                <a:lnTo>
                  <a:pt x="105042" y="34661"/>
                </a:lnTo>
                <a:lnTo>
                  <a:pt x="103637" y="34983"/>
                </a:lnTo>
                <a:lnTo>
                  <a:pt x="102255" y="35387"/>
                </a:lnTo>
                <a:lnTo>
                  <a:pt x="100898" y="35840"/>
                </a:lnTo>
                <a:lnTo>
                  <a:pt x="99576" y="36352"/>
                </a:lnTo>
                <a:lnTo>
                  <a:pt x="98279" y="36935"/>
                </a:lnTo>
                <a:lnTo>
                  <a:pt x="97016" y="37566"/>
                </a:lnTo>
                <a:lnTo>
                  <a:pt x="95790" y="38257"/>
                </a:lnTo>
                <a:lnTo>
                  <a:pt x="94599" y="39007"/>
                </a:lnTo>
                <a:lnTo>
                  <a:pt x="93444" y="39805"/>
                </a:lnTo>
                <a:lnTo>
                  <a:pt x="92337" y="40650"/>
                </a:lnTo>
                <a:lnTo>
                  <a:pt x="91265" y="41555"/>
                </a:lnTo>
                <a:lnTo>
                  <a:pt x="90742" y="42020"/>
                </a:lnTo>
                <a:lnTo>
                  <a:pt x="90646" y="40924"/>
                </a:lnTo>
                <a:lnTo>
                  <a:pt x="90384" y="38769"/>
                </a:lnTo>
                <a:lnTo>
                  <a:pt x="90027" y="36650"/>
                </a:lnTo>
                <a:lnTo>
                  <a:pt x="89563" y="34554"/>
                </a:lnTo>
                <a:lnTo>
                  <a:pt x="89003" y="32506"/>
                </a:lnTo>
                <a:lnTo>
                  <a:pt x="88348" y="30482"/>
                </a:lnTo>
                <a:lnTo>
                  <a:pt x="87610" y="28517"/>
                </a:lnTo>
                <a:lnTo>
                  <a:pt x="86788" y="26588"/>
                </a:lnTo>
                <a:lnTo>
                  <a:pt x="85884" y="24707"/>
                </a:lnTo>
                <a:lnTo>
                  <a:pt x="84883" y="22873"/>
                </a:lnTo>
                <a:lnTo>
                  <a:pt x="83812" y="21099"/>
                </a:lnTo>
                <a:lnTo>
                  <a:pt x="82657" y="19373"/>
                </a:lnTo>
                <a:lnTo>
                  <a:pt x="81430" y="17706"/>
                </a:lnTo>
                <a:lnTo>
                  <a:pt x="80133" y="16099"/>
                </a:lnTo>
                <a:lnTo>
                  <a:pt x="78763" y="14551"/>
                </a:lnTo>
                <a:lnTo>
                  <a:pt x="77323" y="13074"/>
                </a:lnTo>
                <a:lnTo>
                  <a:pt x="75822" y="11657"/>
                </a:lnTo>
                <a:lnTo>
                  <a:pt x="74251" y="10300"/>
                </a:lnTo>
                <a:lnTo>
                  <a:pt x="72631" y="9026"/>
                </a:lnTo>
                <a:lnTo>
                  <a:pt x="70941" y="7823"/>
                </a:lnTo>
                <a:lnTo>
                  <a:pt x="69202" y="6704"/>
                </a:lnTo>
                <a:lnTo>
                  <a:pt x="67404" y="5656"/>
                </a:lnTo>
                <a:lnTo>
                  <a:pt x="65559" y="4680"/>
                </a:lnTo>
                <a:lnTo>
                  <a:pt x="63666" y="3799"/>
                </a:lnTo>
                <a:lnTo>
                  <a:pt x="61725" y="3001"/>
                </a:lnTo>
                <a:lnTo>
                  <a:pt x="59736" y="2287"/>
                </a:lnTo>
                <a:lnTo>
                  <a:pt x="57712" y="1668"/>
                </a:lnTo>
                <a:lnTo>
                  <a:pt x="55640" y="1144"/>
                </a:lnTo>
                <a:lnTo>
                  <a:pt x="53545" y="715"/>
                </a:lnTo>
                <a:lnTo>
                  <a:pt x="51402" y="382"/>
                </a:lnTo>
                <a:lnTo>
                  <a:pt x="49235" y="155"/>
                </a:lnTo>
                <a:lnTo>
                  <a:pt x="47032" y="24"/>
                </a:lnTo>
                <a:lnTo>
                  <a:pt x="45925" y="1"/>
                </a:lnTo>
                <a:close/>
              </a:path>
            </a:pathLst>
          </a:custGeom>
          <a:solidFill>
            <a:srgbClr val="DEF0E9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22"/>
          <p:cNvSpPr/>
          <p:nvPr/>
        </p:nvSpPr>
        <p:spPr>
          <a:xfrm>
            <a:off x="6348614" y="737712"/>
            <a:ext cx="2245930" cy="3527212"/>
          </a:xfrm>
          <a:custGeom>
            <a:avLst/>
            <a:gdLst/>
            <a:ahLst/>
            <a:cxnLst/>
            <a:rect l="l" t="t" r="r" b="b"/>
            <a:pathLst>
              <a:path w="39686" h="62332" extrusionOk="0">
                <a:moveTo>
                  <a:pt x="31351" y="0"/>
                </a:moveTo>
                <a:lnTo>
                  <a:pt x="30589" y="1274"/>
                </a:lnTo>
                <a:lnTo>
                  <a:pt x="29172" y="3882"/>
                </a:lnTo>
                <a:lnTo>
                  <a:pt x="27874" y="6561"/>
                </a:lnTo>
                <a:lnTo>
                  <a:pt x="26707" y="9299"/>
                </a:lnTo>
                <a:lnTo>
                  <a:pt x="26171" y="10692"/>
                </a:lnTo>
                <a:lnTo>
                  <a:pt x="25779" y="11776"/>
                </a:lnTo>
                <a:lnTo>
                  <a:pt x="25064" y="13979"/>
                </a:lnTo>
                <a:lnTo>
                  <a:pt x="24421" y="16205"/>
                </a:lnTo>
                <a:lnTo>
                  <a:pt x="23862" y="18444"/>
                </a:lnTo>
                <a:lnTo>
                  <a:pt x="23623" y="19575"/>
                </a:lnTo>
                <a:lnTo>
                  <a:pt x="23350" y="19527"/>
                </a:lnTo>
                <a:lnTo>
                  <a:pt x="23088" y="19527"/>
                </a:lnTo>
                <a:lnTo>
                  <a:pt x="22802" y="19539"/>
                </a:lnTo>
                <a:lnTo>
                  <a:pt x="22254" y="19646"/>
                </a:lnTo>
                <a:lnTo>
                  <a:pt x="21754" y="19849"/>
                </a:lnTo>
                <a:lnTo>
                  <a:pt x="21302" y="20146"/>
                </a:lnTo>
                <a:lnTo>
                  <a:pt x="20921" y="20527"/>
                </a:lnTo>
                <a:lnTo>
                  <a:pt x="20611" y="20968"/>
                </a:lnTo>
                <a:lnTo>
                  <a:pt x="20397" y="21468"/>
                </a:lnTo>
                <a:lnTo>
                  <a:pt x="20278" y="22004"/>
                </a:lnTo>
                <a:lnTo>
                  <a:pt x="20254" y="22290"/>
                </a:lnTo>
                <a:lnTo>
                  <a:pt x="19135" y="22373"/>
                </a:lnTo>
                <a:lnTo>
                  <a:pt x="16884" y="22599"/>
                </a:lnTo>
                <a:lnTo>
                  <a:pt x="14658" y="22909"/>
                </a:lnTo>
                <a:lnTo>
                  <a:pt x="12431" y="23290"/>
                </a:lnTo>
                <a:lnTo>
                  <a:pt x="11324" y="23516"/>
                </a:lnTo>
                <a:lnTo>
                  <a:pt x="9871" y="23849"/>
                </a:lnTo>
                <a:lnTo>
                  <a:pt x="7002" y="24611"/>
                </a:lnTo>
                <a:lnTo>
                  <a:pt x="4168" y="25504"/>
                </a:lnTo>
                <a:lnTo>
                  <a:pt x="1382" y="26540"/>
                </a:lnTo>
                <a:lnTo>
                  <a:pt x="0" y="27112"/>
                </a:lnTo>
                <a:lnTo>
                  <a:pt x="1489" y="27064"/>
                </a:lnTo>
                <a:lnTo>
                  <a:pt x="4454" y="26874"/>
                </a:lnTo>
                <a:lnTo>
                  <a:pt x="7418" y="26540"/>
                </a:lnTo>
                <a:lnTo>
                  <a:pt x="10347" y="26052"/>
                </a:lnTo>
                <a:lnTo>
                  <a:pt x="11812" y="25766"/>
                </a:lnTo>
                <a:lnTo>
                  <a:pt x="12895" y="25516"/>
                </a:lnTo>
                <a:lnTo>
                  <a:pt x="15074" y="24969"/>
                </a:lnTo>
                <a:lnTo>
                  <a:pt x="17218" y="24338"/>
                </a:lnTo>
                <a:lnTo>
                  <a:pt x="19349" y="23647"/>
                </a:lnTo>
                <a:lnTo>
                  <a:pt x="20397" y="23254"/>
                </a:lnTo>
                <a:lnTo>
                  <a:pt x="20528" y="23599"/>
                </a:lnTo>
                <a:lnTo>
                  <a:pt x="20933" y="24195"/>
                </a:lnTo>
                <a:lnTo>
                  <a:pt x="21456" y="24671"/>
                </a:lnTo>
                <a:lnTo>
                  <a:pt x="22087" y="25004"/>
                </a:lnTo>
                <a:lnTo>
                  <a:pt x="22445" y="25111"/>
                </a:lnTo>
                <a:lnTo>
                  <a:pt x="22445" y="62022"/>
                </a:lnTo>
                <a:lnTo>
                  <a:pt x="22457" y="62141"/>
                </a:lnTo>
                <a:lnTo>
                  <a:pt x="22623" y="62308"/>
                </a:lnTo>
                <a:lnTo>
                  <a:pt x="22754" y="62332"/>
                </a:lnTo>
                <a:lnTo>
                  <a:pt x="23111" y="62332"/>
                </a:lnTo>
                <a:lnTo>
                  <a:pt x="23231" y="62308"/>
                </a:lnTo>
                <a:lnTo>
                  <a:pt x="23397" y="62141"/>
                </a:lnTo>
                <a:lnTo>
                  <a:pt x="23421" y="62022"/>
                </a:lnTo>
                <a:lnTo>
                  <a:pt x="23421" y="25159"/>
                </a:lnTo>
                <a:lnTo>
                  <a:pt x="23790" y="25088"/>
                </a:lnTo>
                <a:lnTo>
                  <a:pt x="24493" y="24802"/>
                </a:lnTo>
                <a:lnTo>
                  <a:pt x="24802" y="24588"/>
                </a:lnTo>
                <a:lnTo>
                  <a:pt x="25469" y="25481"/>
                </a:lnTo>
                <a:lnTo>
                  <a:pt x="26862" y="27243"/>
                </a:lnTo>
                <a:lnTo>
                  <a:pt x="28315" y="28957"/>
                </a:lnTo>
                <a:lnTo>
                  <a:pt x="29815" y="30612"/>
                </a:lnTo>
                <a:lnTo>
                  <a:pt x="30601" y="31422"/>
                </a:lnTo>
                <a:lnTo>
                  <a:pt x="31649" y="32470"/>
                </a:lnTo>
                <a:lnTo>
                  <a:pt x="33828" y="34494"/>
                </a:lnTo>
                <a:lnTo>
                  <a:pt x="36102" y="36411"/>
                </a:lnTo>
                <a:lnTo>
                  <a:pt x="38471" y="38209"/>
                </a:lnTo>
                <a:lnTo>
                  <a:pt x="39686" y="39066"/>
                </a:lnTo>
                <a:lnTo>
                  <a:pt x="38864" y="37828"/>
                </a:lnTo>
                <a:lnTo>
                  <a:pt x="37102" y="35423"/>
                </a:lnTo>
                <a:lnTo>
                  <a:pt x="35244" y="33113"/>
                </a:lnTo>
                <a:lnTo>
                  <a:pt x="33268" y="30886"/>
                </a:lnTo>
                <a:lnTo>
                  <a:pt x="32232" y="29815"/>
                </a:lnTo>
                <a:lnTo>
                  <a:pt x="31434" y="29017"/>
                </a:lnTo>
                <a:lnTo>
                  <a:pt x="29803" y="27469"/>
                </a:lnTo>
                <a:lnTo>
                  <a:pt x="28112" y="25981"/>
                </a:lnTo>
                <a:lnTo>
                  <a:pt x="26362" y="24552"/>
                </a:lnTo>
                <a:lnTo>
                  <a:pt x="25481" y="23861"/>
                </a:lnTo>
                <a:lnTo>
                  <a:pt x="25624" y="23599"/>
                </a:lnTo>
                <a:lnTo>
                  <a:pt x="25826" y="23052"/>
                </a:lnTo>
                <a:lnTo>
                  <a:pt x="25910" y="22492"/>
                </a:lnTo>
                <a:lnTo>
                  <a:pt x="25886" y="21932"/>
                </a:lnTo>
                <a:lnTo>
                  <a:pt x="25743" y="21385"/>
                </a:lnTo>
                <a:lnTo>
                  <a:pt x="25505" y="20885"/>
                </a:lnTo>
                <a:lnTo>
                  <a:pt x="25159" y="20432"/>
                </a:lnTo>
                <a:lnTo>
                  <a:pt x="24731" y="20039"/>
                </a:lnTo>
                <a:lnTo>
                  <a:pt x="24469" y="19884"/>
                </a:lnTo>
                <a:lnTo>
                  <a:pt x="25017" y="18872"/>
                </a:lnTo>
                <a:lnTo>
                  <a:pt x="26052" y="16801"/>
                </a:lnTo>
                <a:lnTo>
                  <a:pt x="27017" y="14693"/>
                </a:lnTo>
                <a:lnTo>
                  <a:pt x="27910" y="12562"/>
                </a:lnTo>
                <a:lnTo>
                  <a:pt x="28327" y="11478"/>
                </a:lnTo>
                <a:lnTo>
                  <a:pt x="28827" y="10085"/>
                </a:lnTo>
                <a:lnTo>
                  <a:pt x="29720" y="7239"/>
                </a:lnTo>
                <a:lnTo>
                  <a:pt x="30482" y="4370"/>
                </a:lnTo>
                <a:lnTo>
                  <a:pt x="31101" y="1465"/>
                </a:lnTo>
                <a:lnTo>
                  <a:pt x="31351" y="0"/>
                </a:lnTo>
                <a:close/>
              </a:path>
            </a:pathLst>
          </a:custGeom>
          <a:solidFill>
            <a:srgbClr val="8CD0B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22"/>
          <p:cNvSpPr/>
          <p:nvPr/>
        </p:nvSpPr>
        <p:spPr>
          <a:xfrm>
            <a:off x="-548022" y="3969433"/>
            <a:ext cx="2526334" cy="2526334"/>
          </a:xfrm>
          <a:custGeom>
            <a:avLst/>
            <a:gdLst/>
            <a:ahLst/>
            <a:cxnLst/>
            <a:rect l="l" t="t" r="r" b="b"/>
            <a:pathLst>
              <a:path w="79121" h="79121" extrusionOk="0">
                <a:moveTo>
                  <a:pt x="39566" y="0"/>
                </a:moveTo>
                <a:lnTo>
                  <a:pt x="38542" y="12"/>
                </a:lnTo>
                <a:lnTo>
                  <a:pt x="36518" y="108"/>
                </a:lnTo>
                <a:lnTo>
                  <a:pt x="34518" y="310"/>
                </a:lnTo>
                <a:lnTo>
                  <a:pt x="32553" y="620"/>
                </a:lnTo>
                <a:lnTo>
                  <a:pt x="30624" y="1012"/>
                </a:lnTo>
                <a:lnTo>
                  <a:pt x="28731" y="1501"/>
                </a:lnTo>
                <a:lnTo>
                  <a:pt x="26874" y="2072"/>
                </a:lnTo>
                <a:lnTo>
                  <a:pt x="25052" y="2739"/>
                </a:lnTo>
                <a:lnTo>
                  <a:pt x="23278" y="3489"/>
                </a:lnTo>
                <a:lnTo>
                  <a:pt x="21551" y="4323"/>
                </a:lnTo>
                <a:lnTo>
                  <a:pt x="19873" y="5239"/>
                </a:lnTo>
                <a:lnTo>
                  <a:pt x="18241" y="6228"/>
                </a:lnTo>
                <a:lnTo>
                  <a:pt x="16658" y="7299"/>
                </a:lnTo>
                <a:lnTo>
                  <a:pt x="15134" y="8430"/>
                </a:lnTo>
                <a:lnTo>
                  <a:pt x="13669" y="9645"/>
                </a:lnTo>
                <a:lnTo>
                  <a:pt x="12264" y="10919"/>
                </a:lnTo>
                <a:lnTo>
                  <a:pt x="10919" y="12264"/>
                </a:lnTo>
                <a:lnTo>
                  <a:pt x="9645" y="13669"/>
                </a:lnTo>
                <a:lnTo>
                  <a:pt x="8430" y="15134"/>
                </a:lnTo>
                <a:lnTo>
                  <a:pt x="7299" y="16658"/>
                </a:lnTo>
                <a:lnTo>
                  <a:pt x="6227" y="18241"/>
                </a:lnTo>
                <a:lnTo>
                  <a:pt x="5239" y="19873"/>
                </a:lnTo>
                <a:lnTo>
                  <a:pt x="4322" y="21552"/>
                </a:lnTo>
                <a:lnTo>
                  <a:pt x="3489" y="23278"/>
                </a:lnTo>
                <a:lnTo>
                  <a:pt x="2739" y="25052"/>
                </a:lnTo>
                <a:lnTo>
                  <a:pt x="2072" y="26874"/>
                </a:lnTo>
                <a:lnTo>
                  <a:pt x="1500" y="28731"/>
                </a:lnTo>
                <a:lnTo>
                  <a:pt x="1012" y="30624"/>
                </a:lnTo>
                <a:lnTo>
                  <a:pt x="619" y="32553"/>
                </a:lnTo>
                <a:lnTo>
                  <a:pt x="310" y="34518"/>
                </a:lnTo>
                <a:lnTo>
                  <a:pt x="107" y="36518"/>
                </a:lnTo>
                <a:lnTo>
                  <a:pt x="12" y="38542"/>
                </a:lnTo>
                <a:lnTo>
                  <a:pt x="0" y="39566"/>
                </a:lnTo>
                <a:lnTo>
                  <a:pt x="12" y="40579"/>
                </a:lnTo>
                <a:lnTo>
                  <a:pt x="107" y="42603"/>
                </a:lnTo>
                <a:lnTo>
                  <a:pt x="310" y="44603"/>
                </a:lnTo>
                <a:lnTo>
                  <a:pt x="619" y="46568"/>
                </a:lnTo>
                <a:lnTo>
                  <a:pt x="1012" y="48496"/>
                </a:lnTo>
                <a:lnTo>
                  <a:pt x="1500" y="50390"/>
                </a:lnTo>
                <a:lnTo>
                  <a:pt x="2072" y="52247"/>
                </a:lnTo>
                <a:lnTo>
                  <a:pt x="2739" y="54069"/>
                </a:lnTo>
                <a:lnTo>
                  <a:pt x="3489" y="55843"/>
                </a:lnTo>
                <a:lnTo>
                  <a:pt x="4322" y="57569"/>
                </a:lnTo>
                <a:lnTo>
                  <a:pt x="5239" y="59248"/>
                </a:lnTo>
                <a:lnTo>
                  <a:pt x="6227" y="60880"/>
                </a:lnTo>
                <a:lnTo>
                  <a:pt x="7299" y="62463"/>
                </a:lnTo>
                <a:lnTo>
                  <a:pt x="8430" y="63987"/>
                </a:lnTo>
                <a:lnTo>
                  <a:pt x="9645" y="65452"/>
                </a:lnTo>
                <a:lnTo>
                  <a:pt x="10919" y="66857"/>
                </a:lnTo>
                <a:lnTo>
                  <a:pt x="12264" y="68202"/>
                </a:lnTo>
                <a:lnTo>
                  <a:pt x="13669" y="69476"/>
                </a:lnTo>
                <a:lnTo>
                  <a:pt x="15134" y="70691"/>
                </a:lnTo>
                <a:lnTo>
                  <a:pt x="16658" y="71822"/>
                </a:lnTo>
                <a:lnTo>
                  <a:pt x="18241" y="72893"/>
                </a:lnTo>
                <a:lnTo>
                  <a:pt x="19873" y="73882"/>
                </a:lnTo>
                <a:lnTo>
                  <a:pt x="21551" y="74798"/>
                </a:lnTo>
                <a:lnTo>
                  <a:pt x="23278" y="75632"/>
                </a:lnTo>
                <a:lnTo>
                  <a:pt x="25052" y="76382"/>
                </a:lnTo>
                <a:lnTo>
                  <a:pt x="26874" y="77049"/>
                </a:lnTo>
                <a:lnTo>
                  <a:pt x="28731" y="77620"/>
                </a:lnTo>
                <a:lnTo>
                  <a:pt x="30624" y="78109"/>
                </a:lnTo>
                <a:lnTo>
                  <a:pt x="32553" y="78501"/>
                </a:lnTo>
                <a:lnTo>
                  <a:pt x="34518" y="78811"/>
                </a:lnTo>
                <a:lnTo>
                  <a:pt x="36518" y="79013"/>
                </a:lnTo>
                <a:lnTo>
                  <a:pt x="38542" y="79109"/>
                </a:lnTo>
                <a:lnTo>
                  <a:pt x="39566" y="79121"/>
                </a:lnTo>
                <a:lnTo>
                  <a:pt x="40578" y="79109"/>
                </a:lnTo>
                <a:lnTo>
                  <a:pt x="42603" y="79013"/>
                </a:lnTo>
                <a:lnTo>
                  <a:pt x="44603" y="78811"/>
                </a:lnTo>
                <a:lnTo>
                  <a:pt x="46568" y="78501"/>
                </a:lnTo>
                <a:lnTo>
                  <a:pt x="48496" y="78109"/>
                </a:lnTo>
                <a:lnTo>
                  <a:pt x="50390" y="77620"/>
                </a:lnTo>
                <a:lnTo>
                  <a:pt x="52247" y="77049"/>
                </a:lnTo>
                <a:lnTo>
                  <a:pt x="54069" y="76382"/>
                </a:lnTo>
                <a:lnTo>
                  <a:pt x="55843" y="75632"/>
                </a:lnTo>
                <a:lnTo>
                  <a:pt x="57569" y="74798"/>
                </a:lnTo>
                <a:lnTo>
                  <a:pt x="59248" y="73882"/>
                </a:lnTo>
                <a:lnTo>
                  <a:pt x="60879" y="72893"/>
                </a:lnTo>
                <a:lnTo>
                  <a:pt x="62463" y="71822"/>
                </a:lnTo>
                <a:lnTo>
                  <a:pt x="63987" y="70691"/>
                </a:lnTo>
                <a:lnTo>
                  <a:pt x="65452" y="69476"/>
                </a:lnTo>
                <a:lnTo>
                  <a:pt x="66857" y="68202"/>
                </a:lnTo>
                <a:lnTo>
                  <a:pt x="68202" y="66857"/>
                </a:lnTo>
                <a:lnTo>
                  <a:pt x="69476" y="65452"/>
                </a:lnTo>
                <a:lnTo>
                  <a:pt x="70691" y="63987"/>
                </a:lnTo>
                <a:lnTo>
                  <a:pt x="71822" y="62463"/>
                </a:lnTo>
                <a:lnTo>
                  <a:pt x="72893" y="60880"/>
                </a:lnTo>
                <a:lnTo>
                  <a:pt x="73882" y="59248"/>
                </a:lnTo>
                <a:lnTo>
                  <a:pt x="74798" y="57569"/>
                </a:lnTo>
                <a:lnTo>
                  <a:pt x="75632" y="55843"/>
                </a:lnTo>
                <a:lnTo>
                  <a:pt x="76382" y="54069"/>
                </a:lnTo>
                <a:lnTo>
                  <a:pt x="77049" y="52247"/>
                </a:lnTo>
                <a:lnTo>
                  <a:pt x="77620" y="50390"/>
                </a:lnTo>
                <a:lnTo>
                  <a:pt x="78108" y="48496"/>
                </a:lnTo>
                <a:lnTo>
                  <a:pt x="78501" y="46568"/>
                </a:lnTo>
                <a:lnTo>
                  <a:pt x="78811" y="44603"/>
                </a:lnTo>
                <a:lnTo>
                  <a:pt x="79013" y="42603"/>
                </a:lnTo>
                <a:lnTo>
                  <a:pt x="79109" y="40579"/>
                </a:lnTo>
                <a:lnTo>
                  <a:pt x="79121" y="39566"/>
                </a:lnTo>
                <a:lnTo>
                  <a:pt x="79109" y="38542"/>
                </a:lnTo>
                <a:lnTo>
                  <a:pt x="79013" y="36518"/>
                </a:lnTo>
                <a:lnTo>
                  <a:pt x="78811" y="34518"/>
                </a:lnTo>
                <a:lnTo>
                  <a:pt x="78501" y="32553"/>
                </a:lnTo>
                <a:lnTo>
                  <a:pt x="78108" y="30624"/>
                </a:lnTo>
                <a:lnTo>
                  <a:pt x="77620" y="28731"/>
                </a:lnTo>
                <a:lnTo>
                  <a:pt x="77049" y="26874"/>
                </a:lnTo>
                <a:lnTo>
                  <a:pt x="76382" y="25052"/>
                </a:lnTo>
                <a:lnTo>
                  <a:pt x="75632" y="23278"/>
                </a:lnTo>
                <a:lnTo>
                  <a:pt x="74798" y="21552"/>
                </a:lnTo>
                <a:lnTo>
                  <a:pt x="73882" y="19873"/>
                </a:lnTo>
                <a:lnTo>
                  <a:pt x="72893" y="18241"/>
                </a:lnTo>
                <a:lnTo>
                  <a:pt x="71822" y="16658"/>
                </a:lnTo>
                <a:lnTo>
                  <a:pt x="70691" y="15134"/>
                </a:lnTo>
                <a:lnTo>
                  <a:pt x="69476" y="13669"/>
                </a:lnTo>
                <a:lnTo>
                  <a:pt x="68202" y="12264"/>
                </a:lnTo>
                <a:lnTo>
                  <a:pt x="66857" y="10919"/>
                </a:lnTo>
                <a:lnTo>
                  <a:pt x="65452" y="9645"/>
                </a:lnTo>
                <a:lnTo>
                  <a:pt x="63987" y="8430"/>
                </a:lnTo>
                <a:lnTo>
                  <a:pt x="62463" y="7299"/>
                </a:lnTo>
                <a:lnTo>
                  <a:pt x="60879" y="6228"/>
                </a:lnTo>
                <a:lnTo>
                  <a:pt x="59248" y="5239"/>
                </a:lnTo>
                <a:lnTo>
                  <a:pt x="57569" y="4323"/>
                </a:lnTo>
                <a:lnTo>
                  <a:pt x="55843" y="3489"/>
                </a:lnTo>
                <a:lnTo>
                  <a:pt x="54069" y="2739"/>
                </a:lnTo>
                <a:lnTo>
                  <a:pt x="52247" y="2072"/>
                </a:lnTo>
                <a:lnTo>
                  <a:pt x="50390" y="1501"/>
                </a:lnTo>
                <a:lnTo>
                  <a:pt x="48496" y="1012"/>
                </a:lnTo>
                <a:lnTo>
                  <a:pt x="46568" y="620"/>
                </a:lnTo>
                <a:lnTo>
                  <a:pt x="44603" y="310"/>
                </a:lnTo>
                <a:lnTo>
                  <a:pt x="42603" y="108"/>
                </a:lnTo>
                <a:lnTo>
                  <a:pt x="40578" y="12"/>
                </a:lnTo>
                <a:lnTo>
                  <a:pt x="3956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22"/>
          <p:cNvSpPr/>
          <p:nvPr/>
        </p:nvSpPr>
        <p:spPr>
          <a:xfrm>
            <a:off x="992150" y="3993381"/>
            <a:ext cx="2526334" cy="2525567"/>
          </a:xfrm>
          <a:custGeom>
            <a:avLst/>
            <a:gdLst/>
            <a:ahLst/>
            <a:cxnLst/>
            <a:rect l="l" t="t" r="r" b="b"/>
            <a:pathLst>
              <a:path w="79121" h="79097" extrusionOk="0">
                <a:moveTo>
                  <a:pt x="38543" y="0"/>
                </a:moveTo>
                <a:lnTo>
                  <a:pt x="36518" y="108"/>
                </a:lnTo>
                <a:lnTo>
                  <a:pt x="34518" y="310"/>
                </a:lnTo>
                <a:lnTo>
                  <a:pt x="32553" y="608"/>
                </a:lnTo>
                <a:lnTo>
                  <a:pt x="30625" y="1001"/>
                </a:lnTo>
                <a:lnTo>
                  <a:pt x="28731" y="1489"/>
                </a:lnTo>
                <a:lnTo>
                  <a:pt x="26874" y="2072"/>
                </a:lnTo>
                <a:lnTo>
                  <a:pt x="25052" y="2727"/>
                </a:lnTo>
                <a:lnTo>
                  <a:pt x="23278" y="3477"/>
                </a:lnTo>
                <a:lnTo>
                  <a:pt x="21552" y="4311"/>
                </a:lnTo>
                <a:lnTo>
                  <a:pt x="19873" y="5228"/>
                </a:lnTo>
                <a:lnTo>
                  <a:pt x="18242" y="6216"/>
                </a:lnTo>
                <a:lnTo>
                  <a:pt x="16658" y="7287"/>
                </a:lnTo>
                <a:lnTo>
                  <a:pt x="15134" y="8419"/>
                </a:lnTo>
                <a:lnTo>
                  <a:pt x="13669" y="9633"/>
                </a:lnTo>
                <a:lnTo>
                  <a:pt x="12264" y="10907"/>
                </a:lnTo>
                <a:lnTo>
                  <a:pt x="10919" y="12253"/>
                </a:lnTo>
                <a:lnTo>
                  <a:pt x="9645" y="13658"/>
                </a:lnTo>
                <a:lnTo>
                  <a:pt x="8442" y="15122"/>
                </a:lnTo>
                <a:lnTo>
                  <a:pt x="7299" y="16646"/>
                </a:lnTo>
                <a:lnTo>
                  <a:pt x="6228" y="18218"/>
                </a:lnTo>
                <a:lnTo>
                  <a:pt x="5239" y="19849"/>
                </a:lnTo>
                <a:lnTo>
                  <a:pt x="4323" y="21528"/>
                </a:lnTo>
                <a:lnTo>
                  <a:pt x="3489" y="23254"/>
                </a:lnTo>
                <a:lnTo>
                  <a:pt x="2739" y="25028"/>
                </a:lnTo>
                <a:lnTo>
                  <a:pt x="2084" y="26850"/>
                </a:lnTo>
                <a:lnTo>
                  <a:pt x="1501" y="28708"/>
                </a:lnTo>
                <a:lnTo>
                  <a:pt x="1013" y="30601"/>
                </a:lnTo>
                <a:lnTo>
                  <a:pt x="620" y="32542"/>
                </a:lnTo>
                <a:lnTo>
                  <a:pt x="322" y="34494"/>
                </a:lnTo>
                <a:lnTo>
                  <a:pt x="120" y="36495"/>
                </a:lnTo>
                <a:lnTo>
                  <a:pt x="12" y="38519"/>
                </a:lnTo>
                <a:lnTo>
                  <a:pt x="0" y="39543"/>
                </a:lnTo>
                <a:lnTo>
                  <a:pt x="12" y="40567"/>
                </a:lnTo>
                <a:lnTo>
                  <a:pt x="120" y="42579"/>
                </a:lnTo>
                <a:lnTo>
                  <a:pt x="322" y="44579"/>
                </a:lnTo>
                <a:lnTo>
                  <a:pt x="620" y="46544"/>
                </a:lnTo>
                <a:lnTo>
                  <a:pt x="1013" y="48473"/>
                </a:lnTo>
                <a:lnTo>
                  <a:pt x="1501" y="50366"/>
                </a:lnTo>
                <a:lnTo>
                  <a:pt x="2084" y="52235"/>
                </a:lnTo>
                <a:lnTo>
                  <a:pt x="2739" y="54045"/>
                </a:lnTo>
                <a:lnTo>
                  <a:pt x="3489" y="55819"/>
                </a:lnTo>
                <a:lnTo>
                  <a:pt x="4323" y="57558"/>
                </a:lnTo>
                <a:lnTo>
                  <a:pt x="5239" y="59236"/>
                </a:lnTo>
                <a:lnTo>
                  <a:pt x="6228" y="60868"/>
                </a:lnTo>
                <a:lnTo>
                  <a:pt x="7299" y="62439"/>
                </a:lnTo>
                <a:lnTo>
                  <a:pt x="8442" y="63963"/>
                </a:lnTo>
                <a:lnTo>
                  <a:pt x="9645" y="65428"/>
                </a:lnTo>
                <a:lnTo>
                  <a:pt x="10919" y="66833"/>
                </a:lnTo>
                <a:lnTo>
                  <a:pt x="12264" y="68178"/>
                </a:lnTo>
                <a:lnTo>
                  <a:pt x="13669" y="69452"/>
                </a:lnTo>
                <a:lnTo>
                  <a:pt x="15134" y="70667"/>
                </a:lnTo>
                <a:lnTo>
                  <a:pt x="16658" y="71810"/>
                </a:lnTo>
                <a:lnTo>
                  <a:pt x="18242" y="72870"/>
                </a:lnTo>
                <a:lnTo>
                  <a:pt x="19873" y="73858"/>
                </a:lnTo>
                <a:lnTo>
                  <a:pt x="21552" y="74775"/>
                </a:lnTo>
                <a:lnTo>
                  <a:pt x="23278" y="75608"/>
                </a:lnTo>
                <a:lnTo>
                  <a:pt x="25052" y="76358"/>
                </a:lnTo>
                <a:lnTo>
                  <a:pt x="26874" y="77025"/>
                </a:lnTo>
                <a:lnTo>
                  <a:pt x="28731" y="77609"/>
                </a:lnTo>
                <a:lnTo>
                  <a:pt x="30625" y="78085"/>
                </a:lnTo>
                <a:lnTo>
                  <a:pt x="32553" y="78490"/>
                </a:lnTo>
                <a:lnTo>
                  <a:pt x="34518" y="78787"/>
                </a:lnTo>
                <a:lnTo>
                  <a:pt x="36518" y="78990"/>
                </a:lnTo>
                <a:lnTo>
                  <a:pt x="38543" y="79097"/>
                </a:lnTo>
                <a:lnTo>
                  <a:pt x="40591" y="79097"/>
                </a:lnTo>
                <a:lnTo>
                  <a:pt x="42603" y="78990"/>
                </a:lnTo>
                <a:lnTo>
                  <a:pt x="44603" y="78787"/>
                </a:lnTo>
                <a:lnTo>
                  <a:pt x="46568" y="78490"/>
                </a:lnTo>
                <a:lnTo>
                  <a:pt x="48497" y="78085"/>
                </a:lnTo>
                <a:lnTo>
                  <a:pt x="50390" y="77609"/>
                </a:lnTo>
                <a:lnTo>
                  <a:pt x="52259" y="77025"/>
                </a:lnTo>
                <a:lnTo>
                  <a:pt x="54069" y="76358"/>
                </a:lnTo>
                <a:lnTo>
                  <a:pt x="55843" y="75608"/>
                </a:lnTo>
                <a:lnTo>
                  <a:pt x="57581" y="74775"/>
                </a:lnTo>
                <a:lnTo>
                  <a:pt x="59260" y="73858"/>
                </a:lnTo>
                <a:lnTo>
                  <a:pt x="60892" y="72870"/>
                </a:lnTo>
                <a:lnTo>
                  <a:pt x="62463" y="71810"/>
                </a:lnTo>
                <a:lnTo>
                  <a:pt x="63987" y="70667"/>
                </a:lnTo>
                <a:lnTo>
                  <a:pt x="65452" y="69452"/>
                </a:lnTo>
                <a:lnTo>
                  <a:pt x="66857" y="68178"/>
                </a:lnTo>
                <a:lnTo>
                  <a:pt x="68202" y="66833"/>
                </a:lnTo>
                <a:lnTo>
                  <a:pt x="69476" y="65428"/>
                </a:lnTo>
                <a:lnTo>
                  <a:pt x="70691" y="63963"/>
                </a:lnTo>
                <a:lnTo>
                  <a:pt x="71834" y="62439"/>
                </a:lnTo>
                <a:lnTo>
                  <a:pt x="72894" y="60868"/>
                </a:lnTo>
                <a:lnTo>
                  <a:pt x="73882" y="59236"/>
                </a:lnTo>
                <a:lnTo>
                  <a:pt x="74799" y="57558"/>
                </a:lnTo>
                <a:lnTo>
                  <a:pt x="75632" y="55819"/>
                </a:lnTo>
                <a:lnTo>
                  <a:pt x="76382" y="54045"/>
                </a:lnTo>
                <a:lnTo>
                  <a:pt x="77049" y="52235"/>
                </a:lnTo>
                <a:lnTo>
                  <a:pt x="77632" y="50366"/>
                </a:lnTo>
                <a:lnTo>
                  <a:pt x="78109" y="48473"/>
                </a:lnTo>
                <a:lnTo>
                  <a:pt x="78514" y="46544"/>
                </a:lnTo>
                <a:lnTo>
                  <a:pt x="78811" y="44579"/>
                </a:lnTo>
                <a:lnTo>
                  <a:pt x="79014" y="42579"/>
                </a:lnTo>
                <a:lnTo>
                  <a:pt x="79121" y="40567"/>
                </a:lnTo>
                <a:lnTo>
                  <a:pt x="79121" y="39543"/>
                </a:lnTo>
                <a:lnTo>
                  <a:pt x="79121" y="38519"/>
                </a:lnTo>
                <a:lnTo>
                  <a:pt x="79014" y="36495"/>
                </a:lnTo>
                <a:lnTo>
                  <a:pt x="78811" y="34506"/>
                </a:lnTo>
                <a:lnTo>
                  <a:pt x="78514" y="32542"/>
                </a:lnTo>
                <a:lnTo>
                  <a:pt x="78109" y="30613"/>
                </a:lnTo>
                <a:lnTo>
                  <a:pt x="77632" y="28720"/>
                </a:lnTo>
                <a:lnTo>
                  <a:pt x="77049" y="26862"/>
                </a:lnTo>
                <a:lnTo>
                  <a:pt x="76382" y="25040"/>
                </a:lnTo>
                <a:lnTo>
                  <a:pt x="75632" y="23266"/>
                </a:lnTo>
                <a:lnTo>
                  <a:pt x="74799" y="21540"/>
                </a:lnTo>
                <a:lnTo>
                  <a:pt x="73882" y="19861"/>
                </a:lnTo>
                <a:lnTo>
                  <a:pt x="72894" y="18230"/>
                </a:lnTo>
                <a:lnTo>
                  <a:pt x="71834" y="16646"/>
                </a:lnTo>
                <a:lnTo>
                  <a:pt x="70691" y="15122"/>
                </a:lnTo>
                <a:lnTo>
                  <a:pt x="69476" y="13658"/>
                </a:lnTo>
                <a:lnTo>
                  <a:pt x="68202" y="12253"/>
                </a:lnTo>
                <a:lnTo>
                  <a:pt x="66857" y="10919"/>
                </a:lnTo>
                <a:lnTo>
                  <a:pt x="65452" y="9633"/>
                </a:lnTo>
                <a:lnTo>
                  <a:pt x="63987" y="8430"/>
                </a:lnTo>
                <a:lnTo>
                  <a:pt x="62463" y="7287"/>
                </a:lnTo>
                <a:lnTo>
                  <a:pt x="60892" y="6228"/>
                </a:lnTo>
                <a:lnTo>
                  <a:pt x="59260" y="5228"/>
                </a:lnTo>
                <a:lnTo>
                  <a:pt x="57581" y="4323"/>
                </a:lnTo>
                <a:lnTo>
                  <a:pt x="55843" y="3489"/>
                </a:lnTo>
                <a:lnTo>
                  <a:pt x="54069" y="2739"/>
                </a:lnTo>
                <a:lnTo>
                  <a:pt x="52259" y="2072"/>
                </a:lnTo>
                <a:lnTo>
                  <a:pt x="50390" y="1489"/>
                </a:lnTo>
                <a:lnTo>
                  <a:pt x="48497" y="1001"/>
                </a:lnTo>
                <a:lnTo>
                  <a:pt x="46568" y="608"/>
                </a:lnTo>
                <a:lnTo>
                  <a:pt x="44603" y="310"/>
                </a:lnTo>
                <a:lnTo>
                  <a:pt x="42603" y="108"/>
                </a:lnTo>
                <a:lnTo>
                  <a:pt x="405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22"/>
          <p:cNvSpPr/>
          <p:nvPr/>
        </p:nvSpPr>
        <p:spPr>
          <a:xfrm>
            <a:off x="2531938" y="3987666"/>
            <a:ext cx="2526365" cy="2526365"/>
          </a:xfrm>
          <a:custGeom>
            <a:avLst/>
            <a:gdLst/>
            <a:ahLst/>
            <a:cxnLst/>
            <a:rect l="l" t="t" r="r" b="b"/>
            <a:pathLst>
              <a:path w="79122" h="79122" extrusionOk="0">
                <a:moveTo>
                  <a:pt x="38543" y="1"/>
                </a:moveTo>
                <a:lnTo>
                  <a:pt x="36519" y="108"/>
                </a:lnTo>
                <a:lnTo>
                  <a:pt x="34518" y="310"/>
                </a:lnTo>
                <a:lnTo>
                  <a:pt x="32554" y="608"/>
                </a:lnTo>
                <a:lnTo>
                  <a:pt x="30625" y="1001"/>
                </a:lnTo>
                <a:lnTo>
                  <a:pt x="28732" y="1489"/>
                </a:lnTo>
                <a:lnTo>
                  <a:pt x="26874" y="2073"/>
                </a:lnTo>
                <a:lnTo>
                  <a:pt x="25053" y="2739"/>
                </a:lnTo>
                <a:lnTo>
                  <a:pt x="23278" y="3490"/>
                </a:lnTo>
                <a:lnTo>
                  <a:pt x="21552" y="4323"/>
                </a:lnTo>
                <a:lnTo>
                  <a:pt x="19873" y="5228"/>
                </a:lnTo>
                <a:lnTo>
                  <a:pt x="18242" y="6228"/>
                </a:lnTo>
                <a:lnTo>
                  <a:pt x="16658" y="7288"/>
                </a:lnTo>
                <a:lnTo>
                  <a:pt x="15134" y="8431"/>
                </a:lnTo>
                <a:lnTo>
                  <a:pt x="13670" y="9633"/>
                </a:lnTo>
                <a:lnTo>
                  <a:pt x="12265" y="10919"/>
                </a:lnTo>
                <a:lnTo>
                  <a:pt x="10919" y="12253"/>
                </a:lnTo>
                <a:lnTo>
                  <a:pt x="9645" y="13658"/>
                </a:lnTo>
                <a:lnTo>
                  <a:pt x="8443" y="15134"/>
                </a:lnTo>
                <a:lnTo>
                  <a:pt x="7300" y="16647"/>
                </a:lnTo>
                <a:lnTo>
                  <a:pt x="6228" y="18230"/>
                </a:lnTo>
                <a:lnTo>
                  <a:pt x="5240" y="19861"/>
                </a:lnTo>
                <a:lnTo>
                  <a:pt x="4323" y="21540"/>
                </a:lnTo>
                <a:lnTo>
                  <a:pt x="3489" y="23267"/>
                </a:lnTo>
                <a:lnTo>
                  <a:pt x="2739" y="25053"/>
                </a:lnTo>
                <a:lnTo>
                  <a:pt x="2084" y="26862"/>
                </a:lnTo>
                <a:lnTo>
                  <a:pt x="1501" y="28720"/>
                </a:lnTo>
                <a:lnTo>
                  <a:pt x="1013" y="30625"/>
                </a:lnTo>
                <a:lnTo>
                  <a:pt x="620" y="32554"/>
                </a:lnTo>
                <a:lnTo>
                  <a:pt x="322" y="34519"/>
                </a:lnTo>
                <a:lnTo>
                  <a:pt x="120" y="36507"/>
                </a:lnTo>
                <a:lnTo>
                  <a:pt x="13" y="38531"/>
                </a:lnTo>
                <a:lnTo>
                  <a:pt x="1" y="39555"/>
                </a:lnTo>
                <a:lnTo>
                  <a:pt x="13" y="40579"/>
                </a:lnTo>
                <a:lnTo>
                  <a:pt x="120" y="42603"/>
                </a:lnTo>
                <a:lnTo>
                  <a:pt x="322" y="44592"/>
                </a:lnTo>
                <a:lnTo>
                  <a:pt x="620" y="46556"/>
                </a:lnTo>
                <a:lnTo>
                  <a:pt x="1013" y="48485"/>
                </a:lnTo>
                <a:lnTo>
                  <a:pt x="1501" y="50390"/>
                </a:lnTo>
                <a:lnTo>
                  <a:pt x="2084" y="52248"/>
                </a:lnTo>
                <a:lnTo>
                  <a:pt x="2739" y="54057"/>
                </a:lnTo>
                <a:lnTo>
                  <a:pt x="3489" y="55843"/>
                </a:lnTo>
                <a:lnTo>
                  <a:pt x="4323" y="57570"/>
                </a:lnTo>
                <a:lnTo>
                  <a:pt x="5240" y="59249"/>
                </a:lnTo>
                <a:lnTo>
                  <a:pt x="6228" y="60880"/>
                </a:lnTo>
                <a:lnTo>
                  <a:pt x="7300" y="62464"/>
                </a:lnTo>
                <a:lnTo>
                  <a:pt x="8443" y="63976"/>
                </a:lnTo>
                <a:lnTo>
                  <a:pt x="9645" y="65452"/>
                </a:lnTo>
                <a:lnTo>
                  <a:pt x="10919" y="66857"/>
                </a:lnTo>
                <a:lnTo>
                  <a:pt x="12265" y="68191"/>
                </a:lnTo>
                <a:lnTo>
                  <a:pt x="13670" y="69477"/>
                </a:lnTo>
                <a:lnTo>
                  <a:pt x="15134" y="70679"/>
                </a:lnTo>
                <a:lnTo>
                  <a:pt x="16658" y="71822"/>
                </a:lnTo>
                <a:lnTo>
                  <a:pt x="18242" y="72882"/>
                </a:lnTo>
                <a:lnTo>
                  <a:pt x="19873" y="73882"/>
                </a:lnTo>
                <a:lnTo>
                  <a:pt x="21552" y="74787"/>
                </a:lnTo>
                <a:lnTo>
                  <a:pt x="23278" y="75621"/>
                </a:lnTo>
                <a:lnTo>
                  <a:pt x="25053" y="76371"/>
                </a:lnTo>
                <a:lnTo>
                  <a:pt x="26874" y="77037"/>
                </a:lnTo>
                <a:lnTo>
                  <a:pt x="28732" y="77621"/>
                </a:lnTo>
                <a:lnTo>
                  <a:pt x="30625" y="78109"/>
                </a:lnTo>
                <a:lnTo>
                  <a:pt x="32554" y="78502"/>
                </a:lnTo>
                <a:lnTo>
                  <a:pt x="34518" y="78800"/>
                </a:lnTo>
                <a:lnTo>
                  <a:pt x="36519" y="79002"/>
                </a:lnTo>
                <a:lnTo>
                  <a:pt x="38543" y="79109"/>
                </a:lnTo>
                <a:lnTo>
                  <a:pt x="39567" y="79121"/>
                </a:lnTo>
                <a:lnTo>
                  <a:pt x="40591" y="79109"/>
                </a:lnTo>
                <a:lnTo>
                  <a:pt x="42603" y="79002"/>
                </a:lnTo>
                <a:lnTo>
                  <a:pt x="44603" y="78800"/>
                </a:lnTo>
                <a:lnTo>
                  <a:pt x="46568" y="78502"/>
                </a:lnTo>
                <a:lnTo>
                  <a:pt x="48497" y="78109"/>
                </a:lnTo>
                <a:lnTo>
                  <a:pt x="50390" y="77621"/>
                </a:lnTo>
                <a:lnTo>
                  <a:pt x="52259" y="77037"/>
                </a:lnTo>
                <a:lnTo>
                  <a:pt x="54069" y="76371"/>
                </a:lnTo>
                <a:lnTo>
                  <a:pt x="55843" y="75621"/>
                </a:lnTo>
                <a:lnTo>
                  <a:pt x="57582" y="74787"/>
                </a:lnTo>
                <a:lnTo>
                  <a:pt x="59261" y="73882"/>
                </a:lnTo>
                <a:lnTo>
                  <a:pt x="60892" y="72882"/>
                </a:lnTo>
                <a:lnTo>
                  <a:pt x="62464" y="71822"/>
                </a:lnTo>
                <a:lnTo>
                  <a:pt x="63988" y="70679"/>
                </a:lnTo>
                <a:lnTo>
                  <a:pt x="65452" y="69477"/>
                </a:lnTo>
                <a:lnTo>
                  <a:pt x="66857" y="68191"/>
                </a:lnTo>
                <a:lnTo>
                  <a:pt x="68203" y="66857"/>
                </a:lnTo>
                <a:lnTo>
                  <a:pt x="69477" y="65452"/>
                </a:lnTo>
                <a:lnTo>
                  <a:pt x="70691" y="63976"/>
                </a:lnTo>
                <a:lnTo>
                  <a:pt x="71834" y="62464"/>
                </a:lnTo>
                <a:lnTo>
                  <a:pt x="72894" y="60880"/>
                </a:lnTo>
                <a:lnTo>
                  <a:pt x="73882" y="59249"/>
                </a:lnTo>
                <a:lnTo>
                  <a:pt x="74799" y="57570"/>
                </a:lnTo>
                <a:lnTo>
                  <a:pt x="75632" y="55843"/>
                </a:lnTo>
                <a:lnTo>
                  <a:pt x="76383" y="54057"/>
                </a:lnTo>
                <a:lnTo>
                  <a:pt x="77049" y="52248"/>
                </a:lnTo>
                <a:lnTo>
                  <a:pt x="77633" y="50390"/>
                </a:lnTo>
                <a:lnTo>
                  <a:pt x="78109" y="48485"/>
                </a:lnTo>
                <a:lnTo>
                  <a:pt x="78514" y="46556"/>
                </a:lnTo>
                <a:lnTo>
                  <a:pt x="78812" y="44592"/>
                </a:lnTo>
                <a:lnTo>
                  <a:pt x="79014" y="42603"/>
                </a:lnTo>
                <a:lnTo>
                  <a:pt x="79121" y="40579"/>
                </a:lnTo>
                <a:lnTo>
                  <a:pt x="79121" y="39555"/>
                </a:lnTo>
                <a:lnTo>
                  <a:pt x="79121" y="38531"/>
                </a:lnTo>
                <a:lnTo>
                  <a:pt x="79014" y="36507"/>
                </a:lnTo>
                <a:lnTo>
                  <a:pt x="78812" y="34519"/>
                </a:lnTo>
                <a:lnTo>
                  <a:pt x="78514" y="32554"/>
                </a:lnTo>
                <a:lnTo>
                  <a:pt x="78109" y="30625"/>
                </a:lnTo>
                <a:lnTo>
                  <a:pt x="77633" y="28720"/>
                </a:lnTo>
                <a:lnTo>
                  <a:pt x="77049" y="26862"/>
                </a:lnTo>
                <a:lnTo>
                  <a:pt x="76383" y="25053"/>
                </a:lnTo>
                <a:lnTo>
                  <a:pt x="75632" y="23267"/>
                </a:lnTo>
                <a:lnTo>
                  <a:pt x="74799" y="21540"/>
                </a:lnTo>
                <a:lnTo>
                  <a:pt x="73882" y="19861"/>
                </a:lnTo>
                <a:lnTo>
                  <a:pt x="72894" y="18230"/>
                </a:lnTo>
                <a:lnTo>
                  <a:pt x="71834" y="16647"/>
                </a:lnTo>
                <a:lnTo>
                  <a:pt x="70691" y="15134"/>
                </a:lnTo>
                <a:lnTo>
                  <a:pt x="69477" y="13658"/>
                </a:lnTo>
                <a:lnTo>
                  <a:pt x="68203" y="12253"/>
                </a:lnTo>
                <a:lnTo>
                  <a:pt x="66857" y="10919"/>
                </a:lnTo>
                <a:lnTo>
                  <a:pt x="65452" y="9633"/>
                </a:lnTo>
                <a:lnTo>
                  <a:pt x="63988" y="8431"/>
                </a:lnTo>
                <a:lnTo>
                  <a:pt x="62464" y="7288"/>
                </a:lnTo>
                <a:lnTo>
                  <a:pt x="60892" y="6228"/>
                </a:lnTo>
                <a:lnTo>
                  <a:pt x="59261" y="5228"/>
                </a:lnTo>
                <a:lnTo>
                  <a:pt x="57582" y="4323"/>
                </a:lnTo>
                <a:lnTo>
                  <a:pt x="55843" y="3490"/>
                </a:lnTo>
                <a:lnTo>
                  <a:pt x="54069" y="2739"/>
                </a:lnTo>
                <a:lnTo>
                  <a:pt x="52259" y="2073"/>
                </a:lnTo>
                <a:lnTo>
                  <a:pt x="50390" y="1489"/>
                </a:lnTo>
                <a:lnTo>
                  <a:pt x="48497" y="1001"/>
                </a:lnTo>
                <a:lnTo>
                  <a:pt x="46568" y="608"/>
                </a:lnTo>
                <a:lnTo>
                  <a:pt x="44603" y="310"/>
                </a:lnTo>
                <a:lnTo>
                  <a:pt x="42603" y="108"/>
                </a:lnTo>
                <a:lnTo>
                  <a:pt x="405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2"/>
          <p:cNvSpPr/>
          <p:nvPr/>
        </p:nvSpPr>
        <p:spPr>
          <a:xfrm>
            <a:off x="4072493" y="3987666"/>
            <a:ext cx="2526365" cy="2526365"/>
          </a:xfrm>
          <a:custGeom>
            <a:avLst/>
            <a:gdLst/>
            <a:ahLst/>
            <a:cxnLst/>
            <a:rect l="l" t="t" r="r" b="b"/>
            <a:pathLst>
              <a:path w="79122" h="79122" extrusionOk="0">
                <a:moveTo>
                  <a:pt x="38531" y="1"/>
                </a:moveTo>
                <a:lnTo>
                  <a:pt x="36507" y="108"/>
                </a:lnTo>
                <a:lnTo>
                  <a:pt x="34519" y="310"/>
                </a:lnTo>
                <a:lnTo>
                  <a:pt x="32554" y="608"/>
                </a:lnTo>
                <a:lnTo>
                  <a:pt x="30625" y="1001"/>
                </a:lnTo>
                <a:lnTo>
                  <a:pt x="28720" y="1489"/>
                </a:lnTo>
                <a:lnTo>
                  <a:pt x="26863" y="2073"/>
                </a:lnTo>
                <a:lnTo>
                  <a:pt x="25053" y="2739"/>
                </a:lnTo>
                <a:lnTo>
                  <a:pt x="23267" y="3490"/>
                </a:lnTo>
                <a:lnTo>
                  <a:pt x="21540" y="4323"/>
                </a:lnTo>
                <a:lnTo>
                  <a:pt x="19861" y="5228"/>
                </a:lnTo>
                <a:lnTo>
                  <a:pt x="18230" y="6228"/>
                </a:lnTo>
                <a:lnTo>
                  <a:pt x="16647" y="7288"/>
                </a:lnTo>
                <a:lnTo>
                  <a:pt x="15134" y="8431"/>
                </a:lnTo>
                <a:lnTo>
                  <a:pt x="13658" y="9633"/>
                </a:lnTo>
                <a:lnTo>
                  <a:pt x="12253" y="10919"/>
                </a:lnTo>
                <a:lnTo>
                  <a:pt x="10919" y="12253"/>
                </a:lnTo>
                <a:lnTo>
                  <a:pt x="9633" y="13658"/>
                </a:lnTo>
                <a:lnTo>
                  <a:pt x="8431" y="15134"/>
                </a:lnTo>
                <a:lnTo>
                  <a:pt x="7288" y="16647"/>
                </a:lnTo>
                <a:lnTo>
                  <a:pt x="6228" y="18230"/>
                </a:lnTo>
                <a:lnTo>
                  <a:pt x="5228" y="19861"/>
                </a:lnTo>
                <a:lnTo>
                  <a:pt x="4323" y="21540"/>
                </a:lnTo>
                <a:lnTo>
                  <a:pt x="3490" y="23267"/>
                </a:lnTo>
                <a:lnTo>
                  <a:pt x="2739" y="25053"/>
                </a:lnTo>
                <a:lnTo>
                  <a:pt x="2073" y="26862"/>
                </a:lnTo>
                <a:lnTo>
                  <a:pt x="1489" y="28720"/>
                </a:lnTo>
                <a:lnTo>
                  <a:pt x="1001" y="30625"/>
                </a:lnTo>
                <a:lnTo>
                  <a:pt x="608" y="32554"/>
                </a:lnTo>
                <a:lnTo>
                  <a:pt x="310" y="34519"/>
                </a:lnTo>
                <a:lnTo>
                  <a:pt x="108" y="36507"/>
                </a:lnTo>
                <a:lnTo>
                  <a:pt x="1" y="38531"/>
                </a:lnTo>
                <a:lnTo>
                  <a:pt x="1" y="39555"/>
                </a:lnTo>
                <a:lnTo>
                  <a:pt x="1" y="40579"/>
                </a:lnTo>
                <a:lnTo>
                  <a:pt x="108" y="42603"/>
                </a:lnTo>
                <a:lnTo>
                  <a:pt x="310" y="44592"/>
                </a:lnTo>
                <a:lnTo>
                  <a:pt x="608" y="46556"/>
                </a:lnTo>
                <a:lnTo>
                  <a:pt x="1001" y="48485"/>
                </a:lnTo>
                <a:lnTo>
                  <a:pt x="1489" y="50390"/>
                </a:lnTo>
                <a:lnTo>
                  <a:pt x="2073" y="52248"/>
                </a:lnTo>
                <a:lnTo>
                  <a:pt x="2739" y="54057"/>
                </a:lnTo>
                <a:lnTo>
                  <a:pt x="3490" y="55843"/>
                </a:lnTo>
                <a:lnTo>
                  <a:pt x="4323" y="57570"/>
                </a:lnTo>
                <a:lnTo>
                  <a:pt x="5228" y="59249"/>
                </a:lnTo>
                <a:lnTo>
                  <a:pt x="6228" y="60880"/>
                </a:lnTo>
                <a:lnTo>
                  <a:pt x="7288" y="62464"/>
                </a:lnTo>
                <a:lnTo>
                  <a:pt x="8431" y="63976"/>
                </a:lnTo>
                <a:lnTo>
                  <a:pt x="9633" y="65452"/>
                </a:lnTo>
                <a:lnTo>
                  <a:pt x="10919" y="66857"/>
                </a:lnTo>
                <a:lnTo>
                  <a:pt x="12253" y="68191"/>
                </a:lnTo>
                <a:lnTo>
                  <a:pt x="13658" y="69477"/>
                </a:lnTo>
                <a:lnTo>
                  <a:pt x="15134" y="70679"/>
                </a:lnTo>
                <a:lnTo>
                  <a:pt x="16647" y="71822"/>
                </a:lnTo>
                <a:lnTo>
                  <a:pt x="18230" y="72882"/>
                </a:lnTo>
                <a:lnTo>
                  <a:pt x="19861" y="73882"/>
                </a:lnTo>
                <a:lnTo>
                  <a:pt x="21540" y="74787"/>
                </a:lnTo>
                <a:lnTo>
                  <a:pt x="23267" y="75621"/>
                </a:lnTo>
                <a:lnTo>
                  <a:pt x="25053" y="76371"/>
                </a:lnTo>
                <a:lnTo>
                  <a:pt x="26863" y="77037"/>
                </a:lnTo>
                <a:lnTo>
                  <a:pt x="28720" y="77621"/>
                </a:lnTo>
                <a:lnTo>
                  <a:pt x="30625" y="78109"/>
                </a:lnTo>
                <a:lnTo>
                  <a:pt x="32554" y="78502"/>
                </a:lnTo>
                <a:lnTo>
                  <a:pt x="34519" y="78800"/>
                </a:lnTo>
                <a:lnTo>
                  <a:pt x="36507" y="79002"/>
                </a:lnTo>
                <a:lnTo>
                  <a:pt x="38531" y="79109"/>
                </a:lnTo>
                <a:lnTo>
                  <a:pt x="39555" y="79121"/>
                </a:lnTo>
                <a:lnTo>
                  <a:pt x="40579" y="79109"/>
                </a:lnTo>
                <a:lnTo>
                  <a:pt x="42603" y="79002"/>
                </a:lnTo>
                <a:lnTo>
                  <a:pt x="44592" y="78800"/>
                </a:lnTo>
                <a:lnTo>
                  <a:pt x="46556" y="78502"/>
                </a:lnTo>
                <a:lnTo>
                  <a:pt x="48485" y="78109"/>
                </a:lnTo>
                <a:lnTo>
                  <a:pt x="50390" y="77621"/>
                </a:lnTo>
                <a:lnTo>
                  <a:pt x="52248" y="77037"/>
                </a:lnTo>
                <a:lnTo>
                  <a:pt x="54058" y="76371"/>
                </a:lnTo>
                <a:lnTo>
                  <a:pt x="55844" y="75621"/>
                </a:lnTo>
                <a:lnTo>
                  <a:pt x="57570" y="74787"/>
                </a:lnTo>
                <a:lnTo>
                  <a:pt x="59249" y="73882"/>
                </a:lnTo>
                <a:lnTo>
                  <a:pt x="60880" y="72882"/>
                </a:lnTo>
                <a:lnTo>
                  <a:pt x="62464" y="71822"/>
                </a:lnTo>
                <a:lnTo>
                  <a:pt x="63976" y="70679"/>
                </a:lnTo>
                <a:lnTo>
                  <a:pt x="65452" y="69477"/>
                </a:lnTo>
                <a:lnTo>
                  <a:pt x="66857" y="68191"/>
                </a:lnTo>
                <a:lnTo>
                  <a:pt x="68191" y="66857"/>
                </a:lnTo>
                <a:lnTo>
                  <a:pt x="69477" y="65452"/>
                </a:lnTo>
                <a:lnTo>
                  <a:pt x="70679" y="63976"/>
                </a:lnTo>
                <a:lnTo>
                  <a:pt x="71822" y="62464"/>
                </a:lnTo>
                <a:lnTo>
                  <a:pt x="72882" y="60880"/>
                </a:lnTo>
                <a:lnTo>
                  <a:pt x="73882" y="59249"/>
                </a:lnTo>
                <a:lnTo>
                  <a:pt x="74787" y="57570"/>
                </a:lnTo>
                <a:lnTo>
                  <a:pt x="75621" y="55843"/>
                </a:lnTo>
                <a:lnTo>
                  <a:pt x="76371" y="54057"/>
                </a:lnTo>
                <a:lnTo>
                  <a:pt x="77038" y="52248"/>
                </a:lnTo>
                <a:lnTo>
                  <a:pt x="77621" y="50390"/>
                </a:lnTo>
                <a:lnTo>
                  <a:pt x="78109" y="48485"/>
                </a:lnTo>
                <a:lnTo>
                  <a:pt x="78502" y="46556"/>
                </a:lnTo>
                <a:lnTo>
                  <a:pt x="78800" y="44592"/>
                </a:lnTo>
                <a:lnTo>
                  <a:pt x="79002" y="42603"/>
                </a:lnTo>
                <a:lnTo>
                  <a:pt x="79109" y="40579"/>
                </a:lnTo>
                <a:lnTo>
                  <a:pt x="79121" y="39555"/>
                </a:lnTo>
                <a:lnTo>
                  <a:pt x="79109" y="38531"/>
                </a:lnTo>
                <a:lnTo>
                  <a:pt x="79002" y="36507"/>
                </a:lnTo>
                <a:lnTo>
                  <a:pt x="78800" y="34519"/>
                </a:lnTo>
                <a:lnTo>
                  <a:pt x="78502" y="32554"/>
                </a:lnTo>
                <a:lnTo>
                  <a:pt x="78109" y="30625"/>
                </a:lnTo>
                <a:lnTo>
                  <a:pt x="77621" y="28720"/>
                </a:lnTo>
                <a:lnTo>
                  <a:pt x="77038" y="26862"/>
                </a:lnTo>
                <a:lnTo>
                  <a:pt x="76371" y="25053"/>
                </a:lnTo>
                <a:lnTo>
                  <a:pt x="75621" y="23267"/>
                </a:lnTo>
                <a:lnTo>
                  <a:pt x="74787" y="21540"/>
                </a:lnTo>
                <a:lnTo>
                  <a:pt x="73882" y="19861"/>
                </a:lnTo>
                <a:lnTo>
                  <a:pt x="72882" y="18230"/>
                </a:lnTo>
                <a:lnTo>
                  <a:pt x="71822" y="16647"/>
                </a:lnTo>
                <a:lnTo>
                  <a:pt x="70679" y="15134"/>
                </a:lnTo>
                <a:lnTo>
                  <a:pt x="69477" y="13658"/>
                </a:lnTo>
                <a:lnTo>
                  <a:pt x="68191" y="12253"/>
                </a:lnTo>
                <a:lnTo>
                  <a:pt x="66857" y="10919"/>
                </a:lnTo>
                <a:lnTo>
                  <a:pt x="65452" y="9633"/>
                </a:lnTo>
                <a:lnTo>
                  <a:pt x="63976" y="8431"/>
                </a:lnTo>
                <a:lnTo>
                  <a:pt x="62464" y="7288"/>
                </a:lnTo>
                <a:lnTo>
                  <a:pt x="60880" y="6228"/>
                </a:lnTo>
                <a:lnTo>
                  <a:pt x="59249" y="5228"/>
                </a:lnTo>
                <a:lnTo>
                  <a:pt x="57570" y="4323"/>
                </a:lnTo>
                <a:lnTo>
                  <a:pt x="55844" y="3490"/>
                </a:lnTo>
                <a:lnTo>
                  <a:pt x="54058" y="2739"/>
                </a:lnTo>
                <a:lnTo>
                  <a:pt x="52248" y="2073"/>
                </a:lnTo>
                <a:lnTo>
                  <a:pt x="50390" y="1489"/>
                </a:lnTo>
                <a:lnTo>
                  <a:pt x="48485" y="1001"/>
                </a:lnTo>
                <a:lnTo>
                  <a:pt x="46556" y="608"/>
                </a:lnTo>
                <a:lnTo>
                  <a:pt x="44592" y="310"/>
                </a:lnTo>
                <a:lnTo>
                  <a:pt x="42603" y="108"/>
                </a:lnTo>
                <a:lnTo>
                  <a:pt x="4057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2"/>
          <p:cNvSpPr/>
          <p:nvPr/>
        </p:nvSpPr>
        <p:spPr>
          <a:xfrm>
            <a:off x="7089358" y="3993381"/>
            <a:ext cx="2526365" cy="2525567"/>
          </a:xfrm>
          <a:custGeom>
            <a:avLst/>
            <a:gdLst/>
            <a:ahLst/>
            <a:cxnLst/>
            <a:rect l="l" t="t" r="r" b="b"/>
            <a:pathLst>
              <a:path w="79122" h="79097" extrusionOk="0">
                <a:moveTo>
                  <a:pt x="38531" y="0"/>
                </a:moveTo>
                <a:lnTo>
                  <a:pt x="36507" y="108"/>
                </a:lnTo>
                <a:lnTo>
                  <a:pt x="34519" y="310"/>
                </a:lnTo>
                <a:lnTo>
                  <a:pt x="32554" y="608"/>
                </a:lnTo>
                <a:lnTo>
                  <a:pt x="30625" y="1001"/>
                </a:lnTo>
                <a:lnTo>
                  <a:pt x="28720" y="1489"/>
                </a:lnTo>
                <a:lnTo>
                  <a:pt x="26863" y="2072"/>
                </a:lnTo>
                <a:lnTo>
                  <a:pt x="25053" y="2727"/>
                </a:lnTo>
                <a:lnTo>
                  <a:pt x="23267" y="3477"/>
                </a:lnTo>
                <a:lnTo>
                  <a:pt x="21540" y="4311"/>
                </a:lnTo>
                <a:lnTo>
                  <a:pt x="19861" y="5228"/>
                </a:lnTo>
                <a:lnTo>
                  <a:pt x="18230" y="6216"/>
                </a:lnTo>
                <a:lnTo>
                  <a:pt x="16647" y="7287"/>
                </a:lnTo>
                <a:lnTo>
                  <a:pt x="15134" y="8419"/>
                </a:lnTo>
                <a:lnTo>
                  <a:pt x="13658" y="9633"/>
                </a:lnTo>
                <a:lnTo>
                  <a:pt x="12253" y="10907"/>
                </a:lnTo>
                <a:lnTo>
                  <a:pt x="10919" y="12253"/>
                </a:lnTo>
                <a:lnTo>
                  <a:pt x="9633" y="13658"/>
                </a:lnTo>
                <a:lnTo>
                  <a:pt x="8431" y="15122"/>
                </a:lnTo>
                <a:lnTo>
                  <a:pt x="7288" y="16646"/>
                </a:lnTo>
                <a:lnTo>
                  <a:pt x="6228" y="18218"/>
                </a:lnTo>
                <a:lnTo>
                  <a:pt x="5228" y="19849"/>
                </a:lnTo>
                <a:lnTo>
                  <a:pt x="4323" y="21528"/>
                </a:lnTo>
                <a:lnTo>
                  <a:pt x="3490" y="23254"/>
                </a:lnTo>
                <a:lnTo>
                  <a:pt x="2739" y="25028"/>
                </a:lnTo>
                <a:lnTo>
                  <a:pt x="2073" y="26850"/>
                </a:lnTo>
                <a:lnTo>
                  <a:pt x="1489" y="28708"/>
                </a:lnTo>
                <a:lnTo>
                  <a:pt x="1001" y="30601"/>
                </a:lnTo>
                <a:lnTo>
                  <a:pt x="608" y="32542"/>
                </a:lnTo>
                <a:lnTo>
                  <a:pt x="311" y="34494"/>
                </a:lnTo>
                <a:lnTo>
                  <a:pt x="108" y="36495"/>
                </a:lnTo>
                <a:lnTo>
                  <a:pt x="1" y="38519"/>
                </a:lnTo>
                <a:lnTo>
                  <a:pt x="1" y="39543"/>
                </a:lnTo>
                <a:lnTo>
                  <a:pt x="1" y="40567"/>
                </a:lnTo>
                <a:lnTo>
                  <a:pt x="108" y="42579"/>
                </a:lnTo>
                <a:lnTo>
                  <a:pt x="311" y="44579"/>
                </a:lnTo>
                <a:lnTo>
                  <a:pt x="608" y="46544"/>
                </a:lnTo>
                <a:lnTo>
                  <a:pt x="1001" y="48473"/>
                </a:lnTo>
                <a:lnTo>
                  <a:pt x="1489" y="50366"/>
                </a:lnTo>
                <a:lnTo>
                  <a:pt x="2073" y="52235"/>
                </a:lnTo>
                <a:lnTo>
                  <a:pt x="2739" y="54045"/>
                </a:lnTo>
                <a:lnTo>
                  <a:pt x="3490" y="55819"/>
                </a:lnTo>
                <a:lnTo>
                  <a:pt x="4323" y="57558"/>
                </a:lnTo>
                <a:lnTo>
                  <a:pt x="5228" y="59236"/>
                </a:lnTo>
                <a:lnTo>
                  <a:pt x="6228" y="60868"/>
                </a:lnTo>
                <a:lnTo>
                  <a:pt x="7288" y="62439"/>
                </a:lnTo>
                <a:lnTo>
                  <a:pt x="8431" y="63963"/>
                </a:lnTo>
                <a:lnTo>
                  <a:pt x="9633" y="65428"/>
                </a:lnTo>
                <a:lnTo>
                  <a:pt x="10919" y="66833"/>
                </a:lnTo>
                <a:lnTo>
                  <a:pt x="12253" y="68178"/>
                </a:lnTo>
                <a:lnTo>
                  <a:pt x="13658" y="69452"/>
                </a:lnTo>
                <a:lnTo>
                  <a:pt x="15134" y="70667"/>
                </a:lnTo>
                <a:lnTo>
                  <a:pt x="16647" y="71810"/>
                </a:lnTo>
                <a:lnTo>
                  <a:pt x="18230" y="72870"/>
                </a:lnTo>
                <a:lnTo>
                  <a:pt x="19861" y="73858"/>
                </a:lnTo>
                <a:lnTo>
                  <a:pt x="21540" y="74775"/>
                </a:lnTo>
                <a:lnTo>
                  <a:pt x="23267" y="75608"/>
                </a:lnTo>
                <a:lnTo>
                  <a:pt x="25053" y="76358"/>
                </a:lnTo>
                <a:lnTo>
                  <a:pt x="26863" y="77025"/>
                </a:lnTo>
                <a:lnTo>
                  <a:pt x="28720" y="77609"/>
                </a:lnTo>
                <a:lnTo>
                  <a:pt x="30625" y="78085"/>
                </a:lnTo>
                <a:lnTo>
                  <a:pt x="32554" y="78490"/>
                </a:lnTo>
                <a:lnTo>
                  <a:pt x="34519" y="78787"/>
                </a:lnTo>
                <a:lnTo>
                  <a:pt x="36507" y="78990"/>
                </a:lnTo>
                <a:lnTo>
                  <a:pt x="38531" y="79097"/>
                </a:lnTo>
                <a:lnTo>
                  <a:pt x="40579" y="79097"/>
                </a:lnTo>
                <a:lnTo>
                  <a:pt x="42603" y="78990"/>
                </a:lnTo>
                <a:lnTo>
                  <a:pt x="44592" y="78787"/>
                </a:lnTo>
                <a:lnTo>
                  <a:pt x="46556" y="78490"/>
                </a:lnTo>
                <a:lnTo>
                  <a:pt x="48485" y="78085"/>
                </a:lnTo>
                <a:lnTo>
                  <a:pt x="50390" y="77609"/>
                </a:lnTo>
                <a:lnTo>
                  <a:pt x="52248" y="77025"/>
                </a:lnTo>
                <a:lnTo>
                  <a:pt x="54058" y="76358"/>
                </a:lnTo>
                <a:lnTo>
                  <a:pt x="55844" y="75608"/>
                </a:lnTo>
                <a:lnTo>
                  <a:pt x="57570" y="74775"/>
                </a:lnTo>
                <a:lnTo>
                  <a:pt x="59249" y="73858"/>
                </a:lnTo>
                <a:lnTo>
                  <a:pt x="60880" y="72870"/>
                </a:lnTo>
                <a:lnTo>
                  <a:pt x="62464" y="71810"/>
                </a:lnTo>
                <a:lnTo>
                  <a:pt x="63976" y="70667"/>
                </a:lnTo>
                <a:lnTo>
                  <a:pt x="65452" y="69452"/>
                </a:lnTo>
                <a:lnTo>
                  <a:pt x="66857" y="68178"/>
                </a:lnTo>
                <a:lnTo>
                  <a:pt x="68191" y="66833"/>
                </a:lnTo>
                <a:lnTo>
                  <a:pt x="69477" y="65428"/>
                </a:lnTo>
                <a:lnTo>
                  <a:pt x="70679" y="63963"/>
                </a:lnTo>
                <a:lnTo>
                  <a:pt x="71822" y="62439"/>
                </a:lnTo>
                <a:lnTo>
                  <a:pt x="72882" y="60868"/>
                </a:lnTo>
                <a:lnTo>
                  <a:pt x="73882" y="59236"/>
                </a:lnTo>
                <a:lnTo>
                  <a:pt x="74787" y="57558"/>
                </a:lnTo>
                <a:lnTo>
                  <a:pt x="75621" y="55819"/>
                </a:lnTo>
                <a:lnTo>
                  <a:pt x="76371" y="54045"/>
                </a:lnTo>
                <a:lnTo>
                  <a:pt x="77038" y="52235"/>
                </a:lnTo>
                <a:lnTo>
                  <a:pt x="77621" y="50366"/>
                </a:lnTo>
                <a:lnTo>
                  <a:pt x="78109" y="48473"/>
                </a:lnTo>
                <a:lnTo>
                  <a:pt x="78502" y="46544"/>
                </a:lnTo>
                <a:lnTo>
                  <a:pt x="78800" y="44579"/>
                </a:lnTo>
                <a:lnTo>
                  <a:pt x="79002" y="42579"/>
                </a:lnTo>
                <a:lnTo>
                  <a:pt x="79109" y="40567"/>
                </a:lnTo>
                <a:lnTo>
                  <a:pt x="79121" y="39543"/>
                </a:lnTo>
                <a:lnTo>
                  <a:pt x="79109" y="38519"/>
                </a:lnTo>
                <a:lnTo>
                  <a:pt x="79002" y="36495"/>
                </a:lnTo>
                <a:lnTo>
                  <a:pt x="78800" y="34506"/>
                </a:lnTo>
                <a:lnTo>
                  <a:pt x="78502" y="32542"/>
                </a:lnTo>
                <a:lnTo>
                  <a:pt x="78109" y="30613"/>
                </a:lnTo>
                <a:lnTo>
                  <a:pt x="77621" y="28720"/>
                </a:lnTo>
                <a:lnTo>
                  <a:pt x="77038" y="26862"/>
                </a:lnTo>
                <a:lnTo>
                  <a:pt x="76371" y="25040"/>
                </a:lnTo>
                <a:lnTo>
                  <a:pt x="75621" y="23266"/>
                </a:lnTo>
                <a:lnTo>
                  <a:pt x="74787" y="21540"/>
                </a:lnTo>
                <a:lnTo>
                  <a:pt x="73882" y="19861"/>
                </a:lnTo>
                <a:lnTo>
                  <a:pt x="72882" y="18230"/>
                </a:lnTo>
                <a:lnTo>
                  <a:pt x="71822" y="16646"/>
                </a:lnTo>
                <a:lnTo>
                  <a:pt x="70679" y="15122"/>
                </a:lnTo>
                <a:lnTo>
                  <a:pt x="69477" y="13658"/>
                </a:lnTo>
                <a:lnTo>
                  <a:pt x="68191" y="12253"/>
                </a:lnTo>
                <a:lnTo>
                  <a:pt x="66857" y="10919"/>
                </a:lnTo>
                <a:lnTo>
                  <a:pt x="65452" y="9633"/>
                </a:lnTo>
                <a:lnTo>
                  <a:pt x="63976" y="8430"/>
                </a:lnTo>
                <a:lnTo>
                  <a:pt x="62464" y="7287"/>
                </a:lnTo>
                <a:lnTo>
                  <a:pt x="60880" y="6228"/>
                </a:lnTo>
                <a:lnTo>
                  <a:pt x="59249" y="5228"/>
                </a:lnTo>
                <a:lnTo>
                  <a:pt x="57570" y="4323"/>
                </a:lnTo>
                <a:lnTo>
                  <a:pt x="55844" y="3489"/>
                </a:lnTo>
                <a:lnTo>
                  <a:pt x="54058" y="2739"/>
                </a:lnTo>
                <a:lnTo>
                  <a:pt x="52248" y="2072"/>
                </a:lnTo>
                <a:lnTo>
                  <a:pt x="50390" y="1489"/>
                </a:lnTo>
                <a:lnTo>
                  <a:pt x="48485" y="1001"/>
                </a:lnTo>
                <a:lnTo>
                  <a:pt x="46556" y="608"/>
                </a:lnTo>
                <a:lnTo>
                  <a:pt x="44592" y="310"/>
                </a:lnTo>
                <a:lnTo>
                  <a:pt x="42603" y="108"/>
                </a:lnTo>
                <a:lnTo>
                  <a:pt x="405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2"/>
          <p:cNvSpPr/>
          <p:nvPr/>
        </p:nvSpPr>
        <p:spPr>
          <a:xfrm>
            <a:off x="5612697" y="3987666"/>
            <a:ext cx="2526334" cy="2526365"/>
          </a:xfrm>
          <a:custGeom>
            <a:avLst/>
            <a:gdLst/>
            <a:ahLst/>
            <a:cxnLst/>
            <a:rect l="l" t="t" r="r" b="b"/>
            <a:pathLst>
              <a:path w="79121" h="79122" extrusionOk="0">
                <a:moveTo>
                  <a:pt x="38530" y="1"/>
                </a:moveTo>
                <a:lnTo>
                  <a:pt x="36518" y="108"/>
                </a:lnTo>
                <a:lnTo>
                  <a:pt x="34518" y="310"/>
                </a:lnTo>
                <a:lnTo>
                  <a:pt x="32553" y="608"/>
                </a:lnTo>
                <a:lnTo>
                  <a:pt x="30624" y="1001"/>
                </a:lnTo>
                <a:lnTo>
                  <a:pt x="28731" y="1489"/>
                </a:lnTo>
                <a:lnTo>
                  <a:pt x="26862" y="2073"/>
                </a:lnTo>
                <a:lnTo>
                  <a:pt x="25052" y="2739"/>
                </a:lnTo>
                <a:lnTo>
                  <a:pt x="23278" y="3490"/>
                </a:lnTo>
                <a:lnTo>
                  <a:pt x="21539" y="4323"/>
                </a:lnTo>
                <a:lnTo>
                  <a:pt x="19861" y="5228"/>
                </a:lnTo>
                <a:lnTo>
                  <a:pt x="18229" y="6228"/>
                </a:lnTo>
                <a:lnTo>
                  <a:pt x="16658" y="7288"/>
                </a:lnTo>
                <a:lnTo>
                  <a:pt x="15134" y="8431"/>
                </a:lnTo>
                <a:lnTo>
                  <a:pt x="13669" y="9633"/>
                </a:lnTo>
                <a:lnTo>
                  <a:pt x="12264" y="10919"/>
                </a:lnTo>
                <a:lnTo>
                  <a:pt x="10919" y="12253"/>
                </a:lnTo>
                <a:lnTo>
                  <a:pt x="9645" y="13658"/>
                </a:lnTo>
                <a:lnTo>
                  <a:pt x="8430" y="15134"/>
                </a:lnTo>
                <a:lnTo>
                  <a:pt x="7287" y="16647"/>
                </a:lnTo>
                <a:lnTo>
                  <a:pt x="6227" y="18230"/>
                </a:lnTo>
                <a:lnTo>
                  <a:pt x="5239" y="19861"/>
                </a:lnTo>
                <a:lnTo>
                  <a:pt x="4322" y="21540"/>
                </a:lnTo>
                <a:lnTo>
                  <a:pt x="3489" y="23267"/>
                </a:lnTo>
                <a:lnTo>
                  <a:pt x="2739" y="25053"/>
                </a:lnTo>
                <a:lnTo>
                  <a:pt x="2072" y="26862"/>
                </a:lnTo>
                <a:lnTo>
                  <a:pt x="1488" y="28720"/>
                </a:lnTo>
                <a:lnTo>
                  <a:pt x="1012" y="30625"/>
                </a:lnTo>
                <a:lnTo>
                  <a:pt x="607" y="32554"/>
                </a:lnTo>
                <a:lnTo>
                  <a:pt x="310" y="34519"/>
                </a:lnTo>
                <a:lnTo>
                  <a:pt x="107" y="36507"/>
                </a:lnTo>
                <a:lnTo>
                  <a:pt x="0" y="38531"/>
                </a:lnTo>
                <a:lnTo>
                  <a:pt x="0" y="39555"/>
                </a:lnTo>
                <a:lnTo>
                  <a:pt x="0" y="40579"/>
                </a:lnTo>
                <a:lnTo>
                  <a:pt x="107" y="42603"/>
                </a:lnTo>
                <a:lnTo>
                  <a:pt x="310" y="44592"/>
                </a:lnTo>
                <a:lnTo>
                  <a:pt x="607" y="46556"/>
                </a:lnTo>
                <a:lnTo>
                  <a:pt x="1012" y="48485"/>
                </a:lnTo>
                <a:lnTo>
                  <a:pt x="1488" y="50390"/>
                </a:lnTo>
                <a:lnTo>
                  <a:pt x="2072" y="52248"/>
                </a:lnTo>
                <a:lnTo>
                  <a:pt x="2739" y="54057"/>
                </a:lnTo>
                <a:lnTo>
                  <a:pt x="3489" y="55843"/>
                </a:lnTo>
                <a:lnTo>
                  <a:pt x="4322" y="57570"/>
                </a:lnTo>
                <a:lnTo>
                  <a:pt x="5239" y="59249"/>
                </a:lnTo>
                <a:lnTo>
                  <a:pt x="6227" y="60880"/>
                </a:lnTo>
                <a:lnTo>
                  <a:pt x="7287" y="62464"/>
                </a:lnTo>
                <a:lnTo>
                  <a:pt x="8430" y="63976"/>
                </a:lnTo>
                <a:lnTo>
                  <a:pt x="9645" y="65452"/>
                </a:lnTo>
                <a:lnTo>
                  <a:pt x="10919" y="66857"/>
                </a:lnTo>
                <a:lnTo>
                  <a:pt x="12264" y="68191"/>
                </a:lnTo>
                <a:lnTo>
                  <a:pt x="13669" y="69477"/>
                </a:lnTo>
                <a:lnTo>
                  <a:pt x="15134" y="70679"/>
                </a:lnTo>
                <a:lnTo>
                  <a:pt x="16658" y="71822"/>
                </a:lnTo>
                <a:lnTo>
                  <a:pt x="18229" y="72882"/>
                </a:lnTo>
                <a:lnTo>
                  <a:pt x="19861" y="73882"/>
                </a:lnTo>
                <a:lnTo>
                  <a:pt x="21539" y="74787"/>
                </a:lnTo>
                <a:lnTo>
                  <a:pt x="23278" y="75621"/>
                </a:lnTo>
                <a:lnTo>
                  <a:pt x="25052" y="76371"/>
                </a:lnTo>
                <a:lnTo>
                  <a:pt x="26862" y="77037"/>
                </a:lnTo>
                <a:lnTo>
                  <a:pt x="28731" y="77621"/>
                </a:lnTo>
                <a:lnTo>
                  <a:pt x="30624" y="78109"/>
                </a:lnTo>
                <a:lnTo>
                  <a:pt x="32553" y="78502"/>
                </a:lnTo>
                <a:lnTo>
                  <a:pt x="34518" y="78800"/>
                </a:lnTo>
                <a:lnTo>
                  <a:pt x="36518" y="79002"/>
                </a:lnTo>
                <a:lnTo>
                  <a:pt x="38530" y="79109"/>
                </a:lnTo>
                <a:lnTo>
                  <a:pt x="39554" y="79121"/>
                </a:lnTo>
                <a:lnTo>
                  <a:pt x="40578" y="79109"/>
                </a:lnTo>
                <a:lnTo>
                  <a:pt x="42602" y="79002"/>
                </a:lnTo>
                <a:lnTo>
                  <a:pt x="44603" y="78800"/>
                </a:lnTo>
                <a:lnTo>
                  <a:pt x="46567" y="78502"/>
                </a:lnTo>
                <a:lnTo>
                  <a:pt x="48496" y="78109"/>
                </a:lnTo>
                <a:lnTo>
                  <a:pt x="50389" y="77621"/>
                </a:lnTo>
                <a:lnTo>
                  <a:pt x="52247" y="77037"/>
                </a:lnTo>
                <a:lnTo>
                  <a:pt x="54069" y="76371"/>
                </a:lnTo>
                <a:lnTo>
                  <a:pt x="55843" y="75621"/>
                </a:lnTo>
                <a:lnTo>
                  <a:pt x="57569" y="74787"/>
                </a:lnTo>
                <a:lnTo>
                  <a:pt x="59248" y="73882"/>
                </a:lnTo>
                <a:lnTo>
                  <a:pt x="60879" y="72882"/>
                </a:lnTo>
                <a:lnTo>
                  <a:pt x="62463" y="71822"/>
                </a:lnTo>
                <a:lnTo>
                  <a:pt x="63987" y="70679"/>
                </a:lnTo>
                <a:lnTo>
                  <a:pt x="65452" y="69477"/>
                </a:lnTo>
                <a:lnTo>
                  <a:pt x="66857" y="68191"/>
                </a:lnTo>
                <a:lnTo>
                  <a:pt x="68202" y="66857"/>
                </a:lnTo>
                <a:lnTo>
                  <a:pt x="69476" y="65452"/>
                </a:lnTo>
                <a:lnTo>
                  <a:pt x="70679" y="63976"/>
                </a:lnTo>
                <a:lnTo>
                  <a:pt x="71822" y="62464"/>
                </a:lnTo>
                <a:lnTo>
                  <a:pt x="72893" y="60880"/>
                </a:lnTo>
                <a:lnTo>
                  <a:pt x="73881" y="59249"/>
                </a:lnTo>
                <a:lnTo>
                  <a:pt x="74798" y="57570"/>
                </a:lnTo>
                <a:lnTo>
                  <a:pt x="75632" y="55843"/>
                </a:lnTo>
                <a:lnTo>
                  <a:pt x="76382" y="54057"/>
                </a:lnTo>
                <a:lnTo>
                  <a:pt x="77037" y="52248"/>
                </a:lnTo>
                <a:lnTo>
                  <a:pt x="77620" y="50390"/>
                </a:lnTo>
                <a:lnTo>
                  <a:pt x="78108" y="48485"/>
                </a:lnTo>
                <a:lnTo>
                  <a:pt x="78501" y="46556"/>
                </a:lnTo>
                <a:lnTo>
                  <a:pt x="78799" y="44592"/>
                </a:lnTo>
                <a:lnTo>
                  <a:pt x="79001" y="42603"/>
                </a:lnTo>
                <a:lnTo>
                  <a:pt x="79109" y="40579"/>
                </a:lnTo>
                <a:lnTo>
                  <a:pt x="79120" y="39555"/>
                </a:lnTo>
                <a:lnTo>
                  <a:pt x="79109" y="38531"/>
                </a:lnTo>
                <a:lnTo>
                  <a:pt x="79001" y="36507"/>
                </a:lnTo>
                <a:lnTo>
                  <a:pt x="78799" y="34519"/>
                </a:lnTo>
                <a:lnTo>
                  <a:pt x="78501" y="32554"/>
                </a:lnTo>
                <a:lnTo>
                  <a:pt x="78108" y="30625"/>
                </a:lnTo>
                <a:lnTo>
                  <a:pt x="77620" y="28720"/>
                </a:lnTo>
                <a:lnTo>
                  <a:pt x="77037" y="26862"/>
                </a:lnTo>
                <a:lnTo>
                  <a:pt x="76382" y="25053"/>
                </a:lnTo>
                <a:lnTo>
                  <a:pt x="75632" y="23267"/>
                </a:lnTo>
                <a:lnTo>
                  <a:pt x="74798" y="21540"/>
                </a:lnTo>
                <a:lnTo>
                  <a:pt x="73881" y="19861"/>
                </a:lnTo>
                <a:lnTo>
                  <a:pt x="72893" y="18230"/>
                </a:lnTo>
                <a:lnTo>
                  <a:pt x="71822" y="16647"/>
                </a:lnTo>
                <a:lnTo>
                  <a:pt x="70679" y="15134"/>
                </a:lnTo>
                <a:lnTo>
                  <a:pt x="69476" y="13658"/>
                </a:lnTo>
                <a:lnTo>
                  <a:pt x="68202" y="12253"/>
                </a:lnTo>
                <a:lnTo>
                  <a:pt x="66857" y="10919"/>
                </a:lnTo>
                <a:lnTo>
                  <a:pt x="65452" y="9633"/>
                </a:lnTo>
                <a:lnTo>
                  <a:pt x="63987" y="8431"/>
                </a:lnTo>
                <a:lnTo>
                  <a:pt x="62463" y="7288"/>
                </a:lnTo>
                <a:lnTo>
                  <a:pt x="60879" y="6228"/>
                </a:lnTo>
                <a:lnTo>
                  <a:pt x="59248" y="5228"/>
                </a:lnTo>
                <a:lnTo>
                  <a:pt x="57569" y="4323"/>
                </a:lnTo>
                <a:lnTo>
                  <a:pt x="55843" y="3490"/>
                </a:lnTo>
                <a:lnTo>
                  <a:pt x="54069" y="2739"/>
                </a:lnTo>
                <a:lnTo>
                  <a:pt x="52247" y="2073"/>
                </a:lnTo>
                <a:lnTo>
                  <a:pt x="50389" y="1489"/>
                </a:lnTo>
                <a:lnTo>
                  <a:pt x="48496" y="1001"/>
                </a:lnTo>
                <a:lnTo>
                  <a:pt x="46567" y="608"/>
                </a:lnTo>
                <a:lnTo>
                  <a:pt x="44603" y="310"/>
                </a:lnTo>
                <a:lnTo>
                  <a:pt x="42602" y="108"/>
                </a:lnTo>
                <a:lnTo>
                  <a:pt x="4057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2"/>
          <p:cNvSpPr/>
          <p:nvPr/>
        </p:nvSpPr>
        <p:spPr>
          <a:xfrm>
            <a:off x="4680225" y="3415349"/>
            <a:ext cx="3592680" cy="1256341"/>
          </a:xfrm>
          <a:custGeom>
            <a:avLst/>
            <a:gdLst/>
            <a:ahLst/>
            <a:cxnLst/>
            <a:rect l="l" t="t" r="r" b="b"/>
            <a:pathLst>
              <a:path w="42770" h="14956" extrusionOk="0">
                <a:moveTo>
                  <a:pt x="14931" y="1"/>
                </a:moveTo>
                <a:lnTo>
                  <a:pt x="14157" y="12"/>
                </a:lnTo>
                <a:lnTo>
                  <a:pt x="12645" y="167"/>
                </a:lnTo>
                <a:lnTo>
                  <a:pt x="11193" y="465"/>
                </a:lnTo>
                <a:lnTo>
                  <a:pt x="9788" y="905"/>
                </a:lnTo>
                <a:lnTo>
                  <a:pt x="8442" y="1465"/>
                </a:lnTo>
                <a:lnTo>
                  <a:pt x="7180" y="2156"/>
                </a:lnTo>
                <a:lnTo>
                  <a:pt x="5989" y="2965"/>
                </a:lnTo>
                <a:lnTo>
                  <a:pt x="4882" y="3882"/>
                </a:lnTo>
                <a:lnTo>
                  <a:pt x="3870" y="4894"/>
                </a:lnTo>
                <a:lnTo>
                  <a:pt x="2953" y="6001"/>
                </a:lnTo>
                <a:lnTo>
                  <a:pt x="2143" y="7204"/>
                </a:lnTo>
                <a:lnTo>
                  <a:pt x="1453" y="8466"/>
                </a:lnTo>
                <a:lnTo>
                  <a:pt x="893" y="9812"/>
                </a:lnTo>
                <a:lnTo>
                  <a:pt x="453" y="11217"/>
                </a:lnTo>
                <a:lnTo>
                  <a:pt x="155" y="12681"/>
                </a:lnTo>
                <a:lnTo>
                  <a:pt x="12" y="14181"/>
                </a:lnTo>
                <a:lnTo>
                  <a:pt x="0" y="14955"/>
                </a:lnTo>
                <a:lnTo>
                  <a:pt x="42769" y="14955"/>
                </a:lnTo>
                <a:lnTo>
                  <a:pt x="42769" y="14443"/>
                </a:lnTo>
                <a:lnTo>
                  <a:pt x="42662" y="13431"/>
                </a:lnTo>
                <a:lnTo>
                  <a:pt x="42460" y="12455"/>
                </a:lnTo>
                <a:lnTo>
                  <a:pt x="42174" y="11514"/>
                </a:lnTo>
                <a:lnTo>
                  <a:pt x="41793" y="10621"/>
                </a:lnTo>
                <a:lnTo>
                  <a:pt x="41329" y="9776"/>
                </a:lnTo>
                <a:lnTo>
                  <a:pt x="40793" y="8978"/>
                </a:lnTo>
                <a:lnTo>
                  <a:pt x="40174" y="8228"/>
                </a:lnTo>
                <a:lnTo>
                  <a:pt x="39495" y="7549"/>
                </a:lnTo>
                <a:lnTo>
                  <a:pt x="38757" y="6942"/>
                </a:lnTo>
                <a:lnTo>
                  <a:pt x="37959" y="6406"/>
                </a:lnTo>
                <a:lnTo>
                  <a:pt x="37114" y="5942"/>
                </a:lnTo>
                <a:lnTo>
                  <a:pt x="36209" y="5561"/>
                </a:lnTo>
                <a:lnTo>
                  <a:pt x="35268" y="5263"/>
                </a:lnTo>
                <a:lnTo>
                  <a:pt x="34292" y="5073"/>
                </a:lnTo>
                <a:lnTo>
                  <a:pt x="33292" y="4966"/>
                </a:lnTo>
                <a:lnTo>
                  <a:pt x="32768" y="4954"/>
                </a:lnTo>
                <a:lnTo>
                  <a:pt x="32017" y="4978"/>
                </a:lnTo>
                <a:lnTo>
                  <a:pt x="30565" y="5192"/>
                </a:lnTo>
                <a:lnTo>
                  <a:pt x="29184" y="5609"/>
                </a:lnTo>
                <a:lnTo>
                  <a:pt x="27910" y="6204"/>
                </a:lnTo>
                <a:lnTo>
                  <a:pt x="27314" y="6573"/>
                </a:lnTo>
                <a:lnTo>
                  <a:pt x="26790" y="5847"/>
                </a:lnTo>
                <a:lnTo>
                  <a:pt x="25612" y="4489"/>
                </a:lnTo>
                <a:lnTo>
                  <a:pt x="24290" y="3287"/>
                </a:lnTo>
                <a:lnTo>
                  <a:pt x="22825" y="2251"/>
                </a:lnTo>
                <a:lnTo>
                  <a:pt x="21230" y="1382"/>
                </a:lnTo>
                <a:lnTo>
                  <a:pt x="19968" y="870"/>
                </a:lnTo>
                <a:lnTo>
                  <a:pt x="19099" y="584"/>
                </a:lnTo>
                <a:lnTo>
                  <a:pt x="18206" y="358"/>
                </a:lnTo>
                <a:lnTo>
                  <a:pt x="17289" y="179"/>
                </a:lnTo>
                <a:lnTo>
                  <a:pt x="16360" y="60"/>
                </a:lnTo>
                <a:lnTo>
                  <a:pt x="15408" y="1"/>
                </a:lnTo>
                <a:close/>
              </a:path>
            </a:pathLst>
          </a:custGeom>
          <a:solidFill>
            <a:srgbClr val="FFFFFF">
              <a:alpha val="51340"/>
            </a:srgbClr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2"/>
          <p:cNvSpPr/>
          <p:nvPr/>
        </p:nvSpPr>
        <p:spPr>
          <a:xfrm>
            <a:off x="-1304673" y="2168121"/>
            <a:ext cx="8970994" cy="3134517"/>
          </a:xfrm>
          <a:custGeom>
            <a:avLst/>
            <a:gdLst/>
            <a:ahLst/>
            <a:cxnLst/>
            <a:rect l="l" t="t" r="r" b="b"/>
            <a:pathLst>
              <a:path w="60082" h="20993" extrusionOk="0">
                <a:moveTo>
                  <a:pt x="39090" y="1"/>
                </a:moveTo>
                <a:lnTo>
                  <a:pt x="38412" y="13"/>
                </a:lnTo>
                <a:lnTo>
                  <a:pt x="37078" y="96"/>
                </a:lnTo>
                <a:lnTo>
                  <a:pt x="35768" y="263"/>
                </a:lnTo>
                <a:lnTo>
                  <a:pt x="34482" y="513"/>
                </a:lnTo>
                <a:lnTo>
                  <a:pt x="33232" y="834"/>
                </a:lnTo>
                <a:lnTo>
                  <a:pt x="32006" y="1227"/>
                </a:lnTo>
                <a:lnTo>
                  <a:pt x="30815" y="1692"/>
                </a:lnTo>
                <a:lnTo>
                  <a:pt x="29660" y="2239"/>
                </a:lnTo>
                <a:lnTo>
                  <a:pt x="28553" y="2835"/>
                </a:lnTo>
                <a:lnTo>
                  <a:pt x="27481" y="3502"/>
                </a:lnTo>
                <a:lnTo>
                  <a:pt x="26445" y="4240"/>
                </a:lnTo>
                <a:lnTo>
                  <a:pt x="25469" y="5026"/>
                </a:lnTo>
                <a:lnTo>
                  <a:pt x="24540" y="5871"/>
                </a:lnTo>
                <a:lnTo>
                  <a:pt x="23659" y="6764"/>
                </a:lnTo>
                <a:lnTo>
                  <a:pt x="22838" y="7717"/>
                </a:lnTo>
                <a:lnTo>
                  <a:pt x="22064" y="8717"/>
                </a:lnTo>
                <a:lnTo>
                  <a:pt x="21706" y="9229"/>
                </a:lnTo>
                <a:lnTo>
                  <a:pt x="21290" y="8967"/>
                </a:lnTo>
                <a:lnTo>
                  <a:pt x="20421" y="8479"/>
                </a:lnTo>
                <a:lnTo>
                  <a:pt x="19527" y="8062"/>
                </a:lnTo>
                <a:lnTo>
                  <a:pt x="18587" y="7705"/>
                </a:lnTo>
                <a:lnTo>
                  <a:pt x="17622" y="7407"/>
                </a:lnTo>
                <a:lnTo>
                  <a:pt x="16634" y="7193"/>
                </a:lnTo>
                <a:lnTo>
                  <a:pt x="15610" y="7038"/>
                </a:lnTo>
                <a:lnTo>
                  <a:pt x="14574" y="6966"/>
                </a:lnTo>
                <a:lnTo>
                  <a:pt x="14038" y="6955"/>
                </a:lnTo>
                <a:lnTo>
                  <a:pt x="13312" y="6966"/>
                </a:lnTo>
                <a:lnTo>
                  <a:pt x="11907" y="7109"/>
                </a:lnTo>
                <a:lnTo>
                  <a:pt x="10526" y="7395"/>
                </a:lnTo>
                <a:lnTo>
                  <a:pt x="9216" y="7800"/>
                </a:lnTo>
                <a:lnTo>
                  <a:pt x="7954" y="8336"/>
                </a:lnTo>
                <a:lnTo>
                  <a:pt x="6763" y="8979"/>
                </a:lnTo>
                <a:lnTo>
                  <a:pt x="5644" y="9741"/>
                </a:lnTo>
                <a:lnTo>
                  <a:pt x="4596" y="10598"/>
                </a:lnTo>
                <a:lnTo>
                  <a:pt x="3644" y="11551"/>
                </a:lnTo>
                <a:lnTo>
                  <a:pt x="2787" y="12586"/>
                </a:lnTo>
                <a:lnTo>
                  <a:pt x="2036" y="13706"/>
                </a:lnTo>
                <a:lnTo>
                  <a:pt x="1382" y="14896"/>
                </a:lnTo>
                <a:lnTo>
                  <a:pt x="858" y="16158"/>
                </a:lnTo>
                <a:lnTo>
                  <a:pt x="441" y="17480"/>
                </a:lnTo>
                <a:lnTo>
                  <a:pt x="167" y="18849"/>
                </a:lnTo>
                <a:lnTo>
                  <a:pt x="24" y="20266"/>
                </a:lnTo>
                <a:lnTo>
                  <a:pt x="0" y="20993"/>
                </a:lnTo>
                <a:lnTo>
                  <a:pt x="60082" y="20993"/>
                </a:lnTo>
                <a:lnTo>
                  <a:pt x="60058" y="19909"/>
                </a:lnTo>
                <a:lnTo>
                  <a:pt x="59844" y="17790"/>
                </a:lnTo>
                <a:lnTo>
                  <a:pt x="59427" y="15742"/>
                </a:lnTo>
                <a:lnTo>
                  <a:pt x="58808" y="13765"/>
                </a:lnTo>
                <a:lnTo>
                  <a:pt x="58010" y="11884"/>
                </a:lnTo>
                <a:lnTo>
                  <a:pt x="57046" y="10098"/>
                </a:lnTo>
                <a:lnTo>
                  <a:pt x="55915" y="8431"/>
                </a:lnTo>
                <a:lnTo>
                  <a:pt x="54629" y="6871"/>
                </a:lnTo>
                <a:lnTo>
                  <a:pt x="53200" y="5442"/>
                </a:lnTo>
                <a:lnTo>
                  <a:pt x="51652" y="4168"/>
                </a:lnTo>
                <a:lnTo>
                  <a:pt x="49973" y="3037"/>
                </a:lnTo>
                <a:lnTo>
                  <a:pt x="48187" y="2061"/>
                </a:lnTo>
                <a:lnTo>
                  <a:pt x="46306" y="1275"/>
                </a:lnTo>
                <a:lnTo>
                  <a:pt x="44329" y="656"/>
                </a:lnTo>
                <a:lnTo>
                  <a:pt x="42281" y="239"/>
                </a:lnTo>
                <a:lnTo>
                  <a:pt x="40174" y="25"/>
                </a:lnTo>
                <a:lnTo>
                  <a:pt x="39090" y="1"/>
                </a:lnTo>
                <a:close/>
              </a:path>
            </a:pathLst>
          </a:custGeom>
          <a:solidFill>
            <a:srgbClr val="FFFFFF">
              <a:alpha val="51340"/>
            </a:srgbClr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22"/>
          <p:cNvSpPr/>
          <p:nvPr/>
        </p:nvSpPr>
        <p:spPr>
          <a:xfrm>
            <a:off x="6009706" y="2356559"/>
            <a:ext cx="1442242" cy="2051293"/>
          </a:xfrm>
          <a:custGeom>
            <a:avLst/>
            <a:gdLst/>
            <a:ahLst/>
            <a:cxnLst/>
            <a:rect l="l" t="t" r="r" b="b"/>
            <a:pathLst>
              <a:path w="30590" h="43508" extrusionOk="0">
                <a:moveTo>
                  <a:pt x="24159" y="0"/>
                </a:moveTo>
                <a:lnTo>
                  <a:pt x="23576" y="976"/>
                </a:lnTo>
                <a:lnTo>
                  <a:pt x="22481" y="2989"/>
                </a:lnTo>
                <a:lnTo>
                  <a:pt x="21480" y="5060"/>
                </a:lnTo>
                <a:lnTo>
                  <a:pt x="20575" y="7168"/>
                </a:lnTo>
                <a:lnTo>
                  <a:pt x="20171" y="8240"/>
                </a:lnTo>
                <a:lnTo>
                  <a:pt x="19861" y="9085"/>
                </a:lnTo>
                <a:lnTo>
                  <a:pt x="19313" y="10776"/>
                </a:lnTo>
                <a:lnTo>
                  <a:pt x="18813" y="12502"/>
                </a:lnTo>
                <a:lnTo>
                  <a:pt x="18385" y="14229"/>
                </a:lnTo>
                <a:lnTo>
                  <a:pt x="18194" y="15110"/>
                </a:lnTo>
                <a:lnTo>
                  <a:pt x="17956" y="15062"/>
                </a:lnTo>
                <a:lnTo>
                  <a:pt x="17480" y="15086"/>
                </a:lnTo>
                <a:lnTo>
                  <a:pt x="17027" y="15205"/>
                </a:lnTo>
                <a:lnTo>
                  <a:pt x="16611" y="15407"/>
                </a:lnTo>
                <a:lnTo>
                  <a:pt x="16265" y="15693"/>
                </a:lnTo>
                <a:lnTo>
                  <a:pt x="15979" y="16050"/>
                </a:lnTo>
                <a:lnTo>
                  <a:pt x="15765" y="16467"/>
                </a:lnTo>
                <a:lnTo>
                  <a:pt x="15658" y="16931"/>
                </a:lnTo>
                <a:lnTo>
                  <a:pt x="15646" y="17182"/>
                </a:lnTo>
                <a:lnTo>
                  <a:pt x="14777" y="17241"/>
                </a:lnTo>
                <a:lnTo>
                  <a:pt x="13039" y="17420"/>
                </a:lnTo>
                <a:lnTo>
                  <a:pt x="11312" y="17658"/>
                </a:lnTo>
                <a:lnTo>
                  <a:pt x="9586" y="17955"/>
                </a:lnTo>
                <a:lnTo>
                  <a:pt x="8728" y="18134"/>
                </a:lnTo>
                <a:lnTo>
                  <a:pt x="7609" y="18384"/>
                </a:lnTo>
                <a:lnTo>
                  <a:pt x="5394" y="18968"/>
                </a:lnTo>
                <a:lnTo>
                  <a:pt x="3215" y="19658"/>
                </a:lnTo>
                <a:lnTo>
                  <a:pt x="1060" y="20456"/>
                </a:lnTo>
                <a:lnTo>
                  <a:pt x="1" y="20896"/>
                </a:lnTo>
                <a:lnTo>
                  <a:pt x="1144" y="20873"/>
                </a:lnTo>
                <a:lnTo>
                  <a:pt x="3430" y="20718"/>
                </a:lnTo>
                <a:lnTo>
                  <a:pt x="5716" y="20456"/>
                </a:lnTo>
                <a:lnTo>
                  <a:pt x="7978" y="20087"/>
                </a:lnTo>
                <a:lnTo>
                  <a:pt x="9097" y="19861"/>
                </a:lnTo>
                <a:lnTo>
                  <a:pt x="9943" y="19670"/>
                </a:lnTo>
                <a:lnTo>
                  <a:pt x="11634" y="19241"/>
                </a:lnTo>
                <a:lnTo>
                  <a:pt x="13300" y="18753"/>
                </a:lnTo>
                <a:lnTo>
                  <a:pt x="14944" y="18205"/>
                </a:lnTo>
                <a:lnTo>
                  <a:pt x="15765" y="17920"/>
                </a:lnTo>
                <a:lnTo>
                  <a:pt x="15849" y="18134"/>
                </a:lnTo>
                <a:lnTo>
                  <a:pt x="16099" y="18539"/>
                </a:lnTo>
                <a:lnTo>
                  <a:pt x="16432" y="18872"/>
                </a:lnTo>
                <a:lnTo>
                  <a:pt x="16837" y="19134"/>
                </a:lnTo>
                <a:lnTo>
                  <a:pt x="17051" y="19218"/>
                </a:lnTo>
                <a:lnTo>
                  <a:pt x="17170" y="19265"/>
                </a:lnTo>
                <a:lnTo>
                  <a:pt x="17277" y="19289"/>
                </a:lnTo>
                <a:lnTo>
                  <a:pt x="17301" y="19289"/>
                </a:lnTo>
                <a:lnTo>
                  <a:pt x="17301" y="43269"/>
                </a:lnTo>
                <a:lnTo>
                  <a:pt x="17313" y="43364"/>
                </a:lnTo>
                <a:lnTo>
                  <a:pt x="17444" y="43495"/>
                </a:lnTo>
                <a:lnTo>
                  <a:pt x="17539" y="43507"/>
                </a:lnTo>
                <a:lnTo>
                  <a:pt x="17813" y="43507"/>
                </a:lnTo>
                <a:lnTo>
                  <a:pt x="17908" y="43495"/>
                </a:lnTo>
                <a:lnTo>
                  <a:pt x="18039" y="43364"/>
                </a:lnTo>
                <a:lnTo>
                  <a:pt x="18051" y="43269"/>
                </a:lnTo>
                <a:lnTo>
                  <a:pt x="18051" y="19253"/>
                </a:lnTo>
                <a:lnTo>
                  <a:pt x="18492" y="19229"/>
                </a:lnTo>
                <a:lnTo>
                  <a:pt x="18801" y="19110"/>
                </a:lnTo>
                <a:lnTo>
                  <a:pt x="19087" y="18908"/>
                </a:lnTo>
                <a:lnTo>
                  <a:pt x="19599" y="19610"/>
                </a:lnTo>
                <a:lnTo>
                  <a:pt x="20683" y="20980"/>
                </a:lnTo>
                <a:lnTo>
                  <a:pt x="21802" y="22301"/>
                </a:lnTo>
                <a:lnTo>
                  <a:pt x="22969" y="23599"/>
                </a:lnTo>
                <a:lnTo>
                  <a:pt x="23576" y="24218"/>
                </a:lnTo>
                <a:lnTo>
                  <a:pt x="24386" y="25040"/>
                </a:lnTo>
                <a:lnTo>
                  <a:pt x="26065" y="26588"/>
                </a:lnTo>
                <a:lnTo>
                  <a:pt x="27815" y="28064"/>
                </a:lnTo>
                <a:lnTo>
                  <a:pt x="29648" y="29457"/>
                </a:lnTo>
                <a:lnTo>
                  <a:pt x="30589" y="30112"/>
                </a:lnTo>
                <a:lnTo>
                  <a:pt x="29946" y="29160"/>
                </a:lnTo>
                <a:lnTo>
                  <a:pt x="28589" y="27314"/>
                </a:lnTo>
                <a:lnTo>
                  <a:pt x="27160" y="25528"/>
                </a:lnTo>
                <a:lnTo>
                  <a:pt x="25636" y="23814"/>
                </a:lnTo>
                <a:lnTo>
                  <a:pt x="24838" y="22992"/>
                </a:lnTo>
                <a:lnTo>
                  <a:pt x="24219" y="22373"/>
                </a:lnTo>
                <a:lnTo>
                  <a:pt x="22945" y="21170"/>
                </a:lnTo>
                <a:lnTo>
                  <a:pt x="21635" y="20015"/>
                </a:lnTo>
                <a:lnTo>
                  <a:pt x="20290" y="18896"/>
                </a:lnTo>
                <a:lnTo>
                  <a:pt x="19587" y="18372"/>
                </a:lnTo>
                <a:lnTo>
                  <a:pt x="19706" y="18170"/>
                </a:lnTo>
                <a:lnTo>
                  <a:pt x="19861" y="17753"/>
                </a:lnTo>
                <a:lnTo>
                  <a:pt x="19933" y="17324"/>
                </a:lnTo>
                <a:lnTo>
                  <a:pt x="19921" y="16908"/>
                </a:lnTo>
                <a:lnTo>
                  <a:pt x="19813" y="16491"/>
                </a:lnTo>
                <a:lnTo>
                  <a:pt x="19635" y="16110"/>
                </a:lnTo>
                <a:lnTo>
                  <a:pt x="19373" y="15765"/>
                </a:lnTo>
                <a:lnTo>
                  <a:pt x="19040" y="15467"/>
                </a:lnTo>
                <a:lnTo>
                  <a:pt x="18849" y="15348"/>
                </a:lnTo>
                <a:lnTo>
                  <a:pt x="19278" y="14562"/>
                </a:lnTo>
                <a:lnTo>
                  <a:pt x="20075" y="12967"/>
                </a:lnTo>
                <a:lnTo>
                  <a:pt x="20826" y="11335"/>
                </a:lnTo>
                <a:lnTo>
                  <a:pt x="21504" y="9692"/>
                </a:lnTo>
                <a:lnTo>
                  <a:pt x="21826" y="8847"/>
                </a:lnTo>
                <a:lnTo>
                  <a:pt x="22219" y="7775"/>
                </a:lnTo>
                <a:lnTo>
                  <a:pt x="22897" y="5584"/>
                </a:lnTo>
                <a:lnTo>
                  <a:pt x="23493" y="3370"/>
                </a:lnTo>
                <a:lnTo>
                  <a:pt x="23969" y="1119"/>
                </a:lnTo>
                <a:lnTo>
                  <a:pt x="24159" y="0"/>
                </a:lnTo>
                <a:close/>
              </a:path>
            </a:pathLst>
          </a:custGeom>
          <a:solidFill>
            <a:srgbClr val="8CD0B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22"/>
          <p:cNvSpPr txBox="1"/>
          <p:nvPr/>
        </p:nvSpPr>
        <p:spPr>
          <a:xfrm>
            <a:off x="1698125" y="1546700"/>
            <a:ext cx="6134100" cy="7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5000" b="1"/>
          </a:p>
        </p:txBody>
      </p:sp>
      <p:sp>
        <p:nvSpPr>
          <p:cNvPr id="640" name="Google Shape;640;p22"/>
          <p:cNvSpPr txBox="1">
            <a:spLocks noGrp="1"/>
          </p:cNvSpPr>
          <p:nvPr>
            <p:ph type="subTitle" idx="1"/>
          </p:nvPr>
        </p:nvSpPr>
        <p:spPr>
          <a:xfrm>
            <a:off x="1698125" y="2243425"/>
            <a:ext cx="33858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600"/>
              <a:buFont typeface="Lato"/>
              <a:buNone/>
              <a:defRPr sz="1600">
                <a:solidFill>
                  <a:srgbClr val="126B8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400"/>
              <a:buFont typeface="Lato"/>
              <a:buNone/>
              <a:defRPr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Font typeface="Lato"/>
              <a:buNone/>
              <a:defRPr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Font typeface="Lato"/>
              <a:buNone/>
              <a:defRPr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Font typeface="Lato"/>
              <a:buNone/>
              <a:defRPr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Font typeface="Lato"/>
              <a:buNone/>
              <a:defRPr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Font typeface="Lato"/>
              <a:buNone/>
              <a:defRPr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Font typeface="Lato"/>
              <a:buNone/>
              <a:defRPr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0F6890"/>
              </a:buClr>
              <a:buSzPts val="1400"/>
              <a:buFont typeface="Lato"/>
              <a:buNone/>
              <a:defRPr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41" name="Google Shape;641;p22"/>
          <p:cNvSpPr txBox="1">
            <a:spLocks noGrp="1"/>
          </p:cNvSpPr>
          <p:nvPr>
            <p:ph type="subTitle" idx="2"/>
          </p:nvPr>
        </p:nvSpPr>
        <p:spPr>
          <a:xfrm>
            <a:off x="1698125" y="1475150"/>
            <a:ext cx="47163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D678F"/>
              </a:buClr>
              <a:buSzPts val="5000"/>
              <a:buFont typeface="Lato"/>
              <a:buNone/>
              <a:defRPr sz="5000" b="1">
                <a:solidFill>
                  <a:srgbClr val="0D678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 b="1">
                <a:solidFill>
                  <a:srgbClr val="0F6890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 b="1">
                <a:solidFill>
                  <a:srgbClr val="0F6890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 b="1">
                <a:solidFill>
                  <a:srgbClr val="0F6890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 b="1">
                <a:solidFill>
                  <a:srgbClr val="0F6890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 b="1">
                <a:solidFill>
                  <a:srgbClr val="0F6890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 b="1">
                <a:solidFill>
                  <a:srgbClr val="0F6890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 b="1">
                <a:solidFill>
                  <a:srgbClr val="0F6890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0F6890"/>
              </a:buClr>
              <a:buSzPts val="1400"/>
              <a:buNone/>
              <a:defRPr b="1">
                <a:solidFill>
                  <a:srgbClr val="0F689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9"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23"/>
          <p:cNvSpPr txBox="1">
            <a:spLocks noGrp="1"/>
          </p:cNvSpPr>
          <p:nvPr>
            <p:ph type="ctrTitle"/>
          </p:nvPr>
        </p:nvSpPr>
        <p:spPr>
          <a:xfrm>
            <a:off x="736950" y="695909"/>
            <a:ext cx="3054000" cy="4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500"/>
              <a:buFont typeface="Lato"/>
              <a:buNone/>
              <a:defRPr sz="2500" b="1" i="0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700"/>
              <a:buFont typeface="Lato"/>
              <a:buNone/>
              <a:defRPr sz="27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700"/>
              <a:buFont typeface="Lato"/>
              <a:buNone/>
              <a:defRPr sz="27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700"/>
              <a:buFont typeface="Lato"/>
              <a:buNone/>
              <a:defRPr sz="27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700"/>
              <a:buFont typeface="Lato"/>
              <a:buNone/>
              <a:defRPr sz="27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700"/>
              <a:buFont typeface="Lato"/>
              <a:buNone/>
              <a:defRPr sz="27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700"/>
              <a:buFont typeface="Lato"/>
              <a:buNone/>
              <a:defRPr sz="27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700"/>
              <a:buFont typeface="Lato"/>
              <a:buNone/>
              <a:defRPr sz="27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700"/>
              <a:buFont typeface="Lato"/>
              <a:buNone/>
              <a:defRPr sz="27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44" name="Google Shape;644;p23"/>
          <p:cNvSpPr txBox="1">
            <a:spLocks noGrp="1"/>
          </p:cNvSpPr>
          <p:nvPr>
            <p:ph type="subTitle" idx="1"/>
          </p:nvPr>
        </p:nvSpPr>
        <p:spPr>
          <a:xfrm>
            <a:off x="738582" y="1496450"/>
            <a:ext cx="1861800" cy="21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400"/>
              <a:buFont typeface="Lato"/>
              <a:buNone/>
              <a:defRPr sz="1400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300"/>
              <a:buNone/>
              <a:defRPr sz="1300">
                <a:solidFill>
                  <a:srgbClr val="0F6890"/>
                </a:solidFill>
              </a:defRPr>
            </a:lvl2pPr>
            <a:lvl3pPr lvl="2" algn="l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300"/>
              <a:buNone/>
              <a:defRPr sz="1300">
                <a:solidFill>
                  <a:srgbClr val="0F6890"/>
                </a:solidFill>
              </a:defRPr>
            </a:lvl3pPr>
            <a:lvl4pPr lvl="3" algn="l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300"/>
              <a:buNone/>
              <a:defRPr sz="1300">
                <a:solidFill>
                  <a:srgbClr val="0F6890"/>
                </a:solidFill>
              </a:defRPr>
            </a:lvl4pPr>
            <a:lvl5pPr lvl="4" algn="l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300"/>
              <a:buNone/>
              <a:defRPr sz="1300">
                <a:solidFill>
                  <a:srgbClr val="0F6890"/>
                </a:solidFill>
              </a:defRPr>
            </a:lvl5pPr>
            <a:lvl6pPr lvl="5" algn="l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300"/>
              <a:buNone/>
              <a:defRPr sz="1300">
                <a:solidFill>
                  <a:srgbClr val="0F6890"/>
                </a:solidFill>
              </a:defRPr>
            </a:lvl6pPr>
            <a:lvl7pPr lvl="6" algn="l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300"/>
              <a:buNone/>
              <a:defRPr sz="1300">
                <a:solidFill>
                  <a:srgbClr val="0F6890"/>
                </a:solidFill>
              </a:defRPr>
            </a:lvl7pPr>
            <a:lvl8pPr lvl="7" algn="l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300"/>
              <a:buNone/>
              <a:defRPr sz="1300">
                <a:solidFill>
                  <a:srgbClr val="0F6890"/>
                </a:solidFill>
              </a:defRPr>
            </a:lvl8pPr>
            <a:lvl9pPr lvl="8" algn="l" rtl="0">
              <a:spcBef>
                <a:spcPts val="1600"/>
              </a:spcBef>
              <a:spcAft>
                <a:spcPts val="1600"/>
              </a:spcAft>
              <a:buClr>
                <a:srgbClr val="0F6890"/>
              </a:buClr>
              <a:buSzPts val="1300"/>
              <a:buNone/>
              <a:defRPr sz="1300">
                <a:solidFill>
                  <a:srgbClr val="0F689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CUSTOM_8"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" name="Google Shape;720;p25"/>
          <p:cNvGrpSpPr/>
          <p:nvPr/>
        </p:nvGrpSpPr>
        <p:grpSpPr>
          <a:xfrm>
            <a:off x="0" y="5855"/>
            <a:ext cx="1655825" cy="1675936"/>
            <a:chOff x="0" y="11709"/>
            <a:chExt cx="3311651" cy="3351871"/>
          </a:xfrm>
        </p:grpSpPr>
        <p:sp>
          <p:nvSpPr>
            <p:cNvPr id="721" name="Google Shape;721;p25"/>
            <p:cNvSpPr/>
            <p:nvPr/>
          </p:nvSpPr>
          <p:spPr>
            <a:xfrm>
              <a:off x="0" y="11709"/>
              <a:ext cx="2597436" cy="2560453"/>
            </a:xfrm>
            <a:custGeom>
              <a:avLst/>
              <a:gdLst/>
              <a:ahLst/>
              <a:cxnLst/>
              <a:rect l="l" t="t" r="r" b="b"/>
              <a:pathLst>
                <a:path w="2854325" h="2813685" extrusionOk="0">
                  <a:moveTo>
                    <a:pt x="2853951" y="2813673"/>
                  </a:moveTo>
                  <a:lnTo>
                    <a:pt x="2832374" y="2767155"/>
                  </a:lnTo>
                  <a:lnTo>
                    <a:pt x="2810429" y="2720925"/>
                  </a:lnTo>
                  <a:lnTo>
                    <a:pt x="2788118" y="2674984"/>
                  </a:lnTo>
                  <a:lnTo>
                    <a:pt x="2765445" y="2629332"/>
                  </a:lnTo>
                  <a:lnTo>
                    <a:pt x="2742410" y="2583971"/>
                  </a:lnTo>
                  <a:lnTo>
                    <a:pt x="2719018" y="2538902"/>
                  </a:lnTo>
                  <a:lnTo>
                    <a:pt x="2695271" y="2494126"/>
                  </a:lnTo>
                  <a:lnTo>
                    <a:pt x="2671170" y="2449643"/>
                  </a:lnTo>
                  <a:lnTo>
                    <a:pt x="2646719" y="2405455"/>
                  </a:lnTo>
                  <a:lnTo>
                    <a:pt x="2621921" y="2361563"/>
                  </a:lnTo>
                  <a:lnTo>
                    <a:pt x="2596778" y="2317967"/>
                  </a:lnTo>
                  <a:lnTo>
                    <a:pt x="2571292" y="2274668"/>
                  </a:lnTo>
                  <a:lnTo>
                    <a:pt x="2545466" y="2231667"/>
                  </a:lnTo>
                  <a:lnTo>
                    <a:pt x="2519302" y="2188966"/>
                  </a:lnTo>
                  <a:lnTo>
                    <a:pt x="2492804" y="2146565"/>
                  </a:lnTo>
                  <a:lnTo>
                    <a:pt x="2465974" y="2104466"/>
                  </a:lnTo>
                  <a:lnTo>
                    <a:pt x="2438813" y="2062668"/>
                  </a:lnTo>
                  <a:lnTo>
                    <a:pt x="2411326" y="2021174"/>
                  </a:lnTo>
                  <a:lnTo>
                    <a:pt x="2384449" y="1981357"/>
                  </a:lnTo>
                  <a:lnTo>
                    <a:pt x="2357271" y="1941825"/>
                  </a:lnTo>
                  <a:lnTo>
                    <a:pt x="2329794" y="1902580"/>
                  </a:lnTo>
                  <a:lnTo>
                    <a:pt x="2302020" y="1863621"/>
                  </a:lnTo>
                  <a:lnTo>
                    <a:pt x="2273952" y="1824949"/>
                  </a:lnTo>
                  <a:lnTo>
                    <a:pt x="2245592" y="1786566"/>
                  </a:lnTo>
                  <a:lnTo>
                    <a:pt x="2216943" y="1748472"/>
                  </a:lnTo>
                  <a:lnTo>
                    <a:pt x="2188007" y="1710669"/>
                  </a:lnTo>
                  <a:lnTo>
                    <a:pt x="2158785" y="1673156"/>
                  </a:lnTo>
                  <a:lnTo>
                    <a:pt x="2129281" y="1635935"/>
                  </a:lnTo>
                  <a:lnTo>
                    <a:pt x="2099496" y="1599007"/>
                  </a:lnTo>
                  <a:lnTo>
                    <a:pt x="2069433" y="1562373"/>
                  </a:lnTo>
                  <a:lnTo>
                    <a:pt x="2039094" y="1526032"/>
                  </a:lnTo>
                  <a:lnTo>
                    <a:pt x="2008482" y="1489988"/>
                  </a:lnTo>
                  <a:lnTo>
                    <a:pt x="1977599" y="1454239"/>
                  </a:lnTo>
                  <a:lnTo>
                    <a:pt x="1946446" y="1418787"/>
                  </a:lnTo>
                  <a:lnTo>
                    <a:pt x="1915027" y="1383633"/>
                  </a:lnTo>
                  <a:lnTo>
                    <a:pt x="1883344" y="1348778"/>
                  </a:lnTo>
                  <a:lnTo>
                    <a:pt x="1851399" y="1314222"/>
                  </a:lnTo>
                  <a:lnTo>
                    <a:pt x="1819194" y="1279967"/>
                  </a:lnTo>
                  <a:lnTo>
                    <a:pt x="1786731" y="1246013"/>
                  </a:lnTo>
                  <a:lnTo>
                    <a:pt x="1754014" y="1212361"/>
                  </a:lnTo>
                  <a:lnTo>
                    <a:pt x="1721043" y="1179011"/>
                  </a:lnTo>
                  <a:lnTo>
                    <a:pt x="1687822" y="1145966"/>
                  </a:lnTo>
                  <a:lnTo>
                    <a:pt x="1654353" y="1113225"/>
                  </a:lnTo>
                  <a:lnTo>
                    <a:pt x="1620637" y="1080790"/>
                  </a:lnTo>
                  <a:lnTo>
                    <a:pt x="1586679" y="1048661"/>
                  </a:lnTo>
                  <a:lnTo>
                    <a:pt x="1552478" y="1016840"/>
                  </a:lnTo>
                  <a:lnTo>
                    <a:pt x="1518039" y="985326"/>
                  </a:lnTo>
                  <a:lnTo>
                    <a:pt x="1483363" y="954122"/>
                  </a:lnTo>
                  <a:lnTo>
                    <a:pt x="1448452" y="923227"/>
                  </a:lnTo>
                  <a:lnTo>
                    <a:pt x="1413310" y="892642"/>
                  </a:lnTo>
                  <a:lnTo>
                    <a:pt x="1377937" y="862370"/>
                  </a:lnTo>
                  <a:lnTo>
                    <a:pt x="1342337" y="832409"/>
                  </a:lnTo>
                  <a:lnTo>
                    <a:pt x="1306511" y="802762"/>
                  </a:lnTo>
                  <a:lnTo>
                    <a:pt x="1270463" y="773429"/>
                  </a:lnTo>
                  <a:lnTo>
                    <a:pt x="1234194" y="744410"/>
                  </a:lnTo>
                  <a:lnTo>
                    <a:pt x="1197706" y="715708"/>
                  </a:lnTo>
                  <a:lnTo>
                    <a:pt x="1161003" y="687321"/>
                  </a:lnTo>
                  <a:lnTo>
                    <a:pt x="1124086" y="659253"/>
                  </a:lnTo>
                  <a:lnTo>
                    <a:pt x="1086957" y="631503"/>
                  </a:lnTo>
                  <a:lnTo>
                    <a:pt x="1049619" y="604071"/>
                  </a:lnTo>
                  <a:lnTo>
                    <a:pt x="1012074" y="576960"/>
                  </a:lnTo>
                  <a:lnTo>
                    <a:pt x="974324" y="550170"/>
                  </a:lnTo>
                  <a:lnTo>
                    <a:pt x="936372" y="523701"/>
                  </a:lnTo>
                  <a:lnTo>
                    <a:pt x="898221" y="497555"/>
                  </a:lnTo>
                  <a:lnTo>
                    <a:pt x="859871" y="471733"/>
                  </a:lnTo>
                  <a:lnTo>
                    <a:pt x="821326" y="446234"/>
                  </a:lnTo>
                  <a:lnTo>
                    <a:pt x="782588" y="421061"/>
                  </a:lnTo>
                  <a:lnTo>
                    <a:pt x="743659" y="396214"/>
                  </a:lnTo>
                  <a:lnTo>
                    <a:pt x="704542" y="371693"/>
                  </a:lnTo>
                  <a:lnTo>
                    <a:pt x="665238" y="347500"/>
                  </a:lnTo>
                  <a:lnTo>
                    <a:pt x="625751" y="323636"/>
                  </a:lnTo>
                  <a:lnTo>
                    <a:pt x="586082" y="300101"/>
                  </a:lnTo>
                  <a:lnTo>
                    <a:pt x="546233" y="276897"/>
                  </a:lnTo>
                  <a:lnTo>
                    <a:pt x="506208" y="254023"/>
                  </a:lnTo>
                  <a:lnTo>
                    <a:pt x="466007" y="231482"/>
                  </a:lnTo>
                  <a:lnTo>
                    <a:pt x="425635" y="209273"/>
                  </a:lnTo>
                  <a:lnTo>
                    <a:pt x="385092" y="187398"/>
                  </a:lnTo>
                  <a:lnTo>
                    <a:pt x="344381" y="165857"/>
                  </a:lnTo>
                  <a:lnTo>
                    <a:pt x="303505" y="144652"/>
                  </a:lnTo>
                  <a:lnTo>
                    <a:pt x="262466" y="123783"/>
                  </a:lnTo>
                  <a:lnTo>
                    <a:pt x="221266" y="103251"/>
                  </a:lnTo>
                  <a:lnTo>
                    <a:pt x="179907" y="83057"/>
                  </a:lnTo>
                  <a:lnTo>
                    <a:pt x="138391" y="63201"/>
                  </a:lnTo>
                  <a:lnTo>
                    <a:pt x="96722" y="43686"/>
                  </a:lnTo>
                  <a:lnTo>
                    <a:pt x="54901" y="24511"/>
                  </a:lnTo>
                  <a:lnTo>
                    <a:pt x="12930" y="5677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146B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722" name="Google Shape;722;p25"/>
            <p:cNvSpPr/>
            <p:nvPr/>
          </p:nvSpPr>
          <p:spPr>
            <a:xfrm>
              <a:off x="1478896" y="233690"/>
              <a:ext cx="1635893" cy="713067"/>
            </a:xfrm>
            <a:custGeom>
              <a:avLst/>
              <a:gdLst/>
              <a:ahLst/>
              <a:cxnLst/>
              <a:rect l="l" t="t" r="r" b="b"/>
              <a:pathLst>
                <a:path w="1797685" h="783590" extrusionOk="0">
                  <a:moveTo>
                    <a:pt x="1100175" y="0"/>
                  </a:moveTo>
                  <a:lnTo>
                    <a:pt x="1054188" y="1552"/>
                  </a:lnTo>
                  <a:lnTo>
                    <a:pt x="1008339" y="4667"/>
                  </a:lnTo>
                  <a:lnTo>
                    <a:pt x="962670" y="9337"/>
                  </a:lnTo>
                  <a:lnTo>
                    <a:pt x="917222" y="15549"/>
                  </a:lnTo>
                  <a:lnTo>
                    <a:pt x="872035" y="23296"/>
                  </a:lnTo>
                  <a:lnTo>
                    <a:pt x="827152" y="32565"/>
                  </a:lnTo>
                  <a:lnTo>
                    <a:pt x="782614" y="43349"/>
                  </a:lnTo>
                  <a:lnTo>
                    <a:pt x="738462" y="55636"/>
                  </a:lnTo>
                  <a:lnTo>
                    <a:pt x="694736" y="69417"/>
                  </a:lnTo>
                  <a:lnTo>
                    <a:pt x="651479" y="84681"/>
                  </a:lnTo>
                  <a:lnTo>
                    <a:pt x="608732" y="101419"/>
                  </a:lnTo>
                  <a:lnTo>
                    <a:pt x="566536" y="119620"/>
                  </a:lnTo>
                  <a:lnTo>
                    <a:pt x="524932" y="139275"/>
                  </a:lnTo>
                  <a:lnTo>
                    <a:pt x="483961" y="160374"/>
                  </a:lnTo>
                  <a:lnTo>
                    <a:pt x="443666" y="182906"/>
                  </a:lnTo>
                  <a:lnTo>
                    <a:pt x="404086" y="206862"/>
                  </a:lnTo>
                  <a:lnTo>
                    <a:pt x="365263" y="232231"/>
                  </a:lnTo>
                  <a:lnTo>
                    <a:pt x="327239" y="259005"/>
                  </a:lnTo>
                  <a:lnTo>
                    <a:pt x="290055" y="287171"/>
                  </a:lnTo>
                  <a:lnTo>
                    <a:pt x="253752" y="316722"/>
                  </a:lnTo>
                  <a:lnTo>
                    <a:pt x="218372" y="347646"/>
                  </a:lnTo>
                  <a:lnTo>
                    <a:pt x="183955" y="379934"/>
                  </a:lnTo>
                  <a:lnTo>
                    <a:pt x="150542" y="413576"/>
                  </a:lnTo>
                  <a:lnTo>
                    <a:pt x="118176" y="448561"/>
                  </a:lnTo>
                  <a:lnTo>
                    <a:pt x="86898" y="484880"/>
                  </a:lnTo>
                  <a:lnTo>
                    <a:pt x="56748" y="522523"/>
                  </a:lnTo>
                  <a:lnTo>
                    <a:pt x="27768" y="561479"/>
                  </a:lnTo>
                  <a:lnTo>
                    <a:pt x="0" y="601740"/>
                  </a:lnTo>
                  <a:lnTo>
                    <a:pt x="41359" y="623854"/>
                  </a:lnTo>
                  <a:lnTo>
                    <a:pt x="84689" y="646040"/>
                  </a:lnTo>
                  <a:lnTo>
                    <a:pt x="128475" y="666522"/>
                  </a:lnTo>
                  <a:lnTo>
                    <a:pt x="172675" y="685310"/>
                  </a:lnTo>
                  <a:lnTo>
                    <a:pt x="217249" y="702415"/>
                  </a:lnTo>
                  <a:lnTo>
                    <a:pt x="262155" y="717847"/>
                  </a:lnTo>
                  <a:lnTo>
                    <a:pt x="307353" y="731615"/>
                  </a:lnTo>
                  <a:lnTo>
                    <a:pt x="352802" y="743728"/>
                  </a:lnTo>
                  <a:lnTo>
                    <a:pt x="398461" y="754198"/>
                  </a:lnTo>
                  <a:lnTo>
                    <a:pt x="444288" y="763034"/>
                  </a:lnTo>
                  <a:lnTo>
                    <a:pt x="490244" y="770246"/>
                  </a:lnTo>
                  <a:lnTo>
                    <a:pt x="536286" y="775844"/>
                  </a:lnTo>
                  <a:lnTo>
                    <a:pt x="582373" y="779837"/>
                  </a:lnTo>
                  <a:lnTo>
                    <a:pt x="628466" y="782236"/>
                  </a:lnTo>
                  <a:lnTo>
                    <a:pt x="674523" y="783050"/>
                  </a:lnTo>
                  <a:lnTo>
                    <a:pt x="720502" y="782290"/>
                  </a:lnTo>
                  <a:lnTo>
                    <a:pt x="766364" y="779966"/>
                  </a:lnTo>
                  <a:lnTo>
                    <a:pt x="812066" y="776086"/>
                  </a:lnTo>
                  <a:lnTo>
                    <a:pt x="857568" y="770662"/>
                  </a:lnTo>
                  <a:lnTo>
                    <a:pt x="902830" y="763702"/>
                  </a:lnTo>
                  <a:lnTo>
                    <a:pt x="947809" y="755218"/>
                  </a:lnTo>
                  <a:lnTo>
                    <a:pt x="992465" y="745218"/>
                  </a:lnTo>
                  <a:lnTo>
                    <a:pt x="1036758" y="733714"/>
                  </a:lnTo>
                  <a:lnTo>
                    <a:pt x="1080645" y="720713"/>
                  </a:lnTo>
                  <a:lnTo>
                    <a:pt x="1124087" y="706228"/>
                  </a:lnTo>
                  <a:lnTo>
                    <a:pt x="1167042" y="690267"/>
                  </a:lnTo>
                  <a:lnTo>
                    <a:pt x="1209469" y="672840"/>
                  </a:lnTo>
                  <a:lnTo>
                    <a:pt x="1251327" y="653958"/>
                  </a:lnTo>
                  <a:lnTo>
                    <a:pt x="1292575" y="633630"/>
                  </a:lnTo>
                  <a:lnTo>
                    <a:pt x="1333173" y="611866"/>
                  </a:lnTo>
                  <a:lnTo>
                    <a:pt x="1373079" y="588676"/>
                  </a:lnTo>
                  <a:lnTo>
                    <a:pt x="1412252" y="564070"/>
                  </a:lnTo>
                  <a:lnTo>
                    <a:pt x="1450651" y="538058"/>
                  </a:lnTo>
                  <a:lnTo>
                    <a:pt x="1488236" y="510650"/>
                  </a:lnTo>
                  <a:lnTo>
                    <a:pt x="1524965" y="481855"/>
                  </a:lnTo>
                  <a:lnTo>
                    <a:pt x="1560797" y="451684"/>
                  </a:lnTo>
                  <a:lnTo>
                    <a:pt x="1595692" y="420146"/>
                  </a:lnTo>
                  <a:lnTo>
                    <a:pt x="1629608" y="387252"/>
                  </a:lnTo>
                  <a:lnTo>
                    <a:pt x="1662505" y="353011"/>
                  </a:lnTo>
                  <a:lnTo>
                    <a:pt x="1694341" y="317433"/>
                  </a:lnTo>
                  <a:lnTo>
                    <a:pt x="1725075" y="280529"/>
                  </a:lnTo>
                  <a:lnTo>
                    <a:pt x="1754668" y="242307"/>
                  </a:lnTo>
                  <a:lnTo>
                    <a:pt x="1783076" y="202778"/>
                  </a:lnTo>
                  <a:lnTo>
                    <a:pt x="1797589" y="181805"/>
                  </a:lnTo>
                  <a:lnTo>
                    <a:pt x="1778511" y="171135"/>
                  </a:lnTo>
                  <a:lnTo>
                    <a:pt x="1735402" y="148035"/>
                  </a:lnTo>
                  <a:lnTo>
                    <a:pt x="1691812" y="126649"/>
                  </a:lnTo>
                  <a:lnTo>
                    <a:pt x="1647783" y="106966"/>
                  </a:lnTo>
                  <a:lnTo>
                    <a:pt x="1603355" y="88976"/>
                  </a:lnTo>
                  <a:lnTo>
                    <a:pt x="1558571" y="72670"/>
                  </a:lnTo>
                  <a:lnTo>
                    <a:pt x="1513471" y="58038"/>
                  </a:lnTo>
                  <a:lnTo>
                    <a:pt x="1468097" y="45068"/>
                  </a:lnTo>
                  <a:lnTo>
                    <a:pt x="1422489" y="33753"/>
                  </a:lnTo>
                  <a:lnTo>
                    <a:pt x="1376690" y="24080"/>
                  </a:lnTo>
                  <a:lnTo>
                    <a:pt x="1330740" y="16041"/>
                  </a:lnTo>
                  <a:lnTo>
                    <a:pt x="1284680" y="9626"/>
                  </a:lnTo>
                  <a:lnTo>
                    <a:pt x="1238553" y="4824"/>
                  </a:lnTo>
                  <a:lnTo>
                    <a:pt x="1192399" y="1626"/>
                  </a:lnTo>
                  <a:lnTo>
                    <a:pt x="1146259" y="21"/>
                  </a:lnTo>
                  <a:lnTo>
                    <a:pt x="1100175" y="0"/>
                  </a:lnTo>
                  <a:close/>
                </a:path>
              </a:pathLst>
            </a:custGeom>
            <a:solidFill>
              <a:srgbClr val="01AF9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723" name="Google Shape;723;p25"/>
            <p:cNvSpPr/>
            <p:nvPr/>
          </p:nvSpPr>
          <p:spPr>
            <a:xfrm>
              <a:off x="894026" y="861148"/>
              <a:ext cx="520643" cy="1278204"/>
            </a:xfrm>
            <a:custGeom>
              <a:avLst/>
              <a:gdLst/>
              <a:ahLst/>
              <a:cxnLst/>
              <a:rect l="l" t="t" r="r" b="b"/>
              <a:pathLst>
                <a:path w="572135" h="1404620" extrusionOk="0">
                  <a:moveTo>
                    <a:pt x="200461" y="0"/>
                  </a:moveTo>
                  <a:lnTo>
                    <a:pt x="163418" y="54044"/>
                  </a:lnTo>
                  <a:lnTo>
                    <a:pt x="138229" y="95291"/>
                  </a:lnTo>
                  <a:lnTo>
                    <a:pt x="115176" y="137314"/>
                  </a:lnTo>
                  <a:lnTo>
                    <a:pt x="94252" y="180039"/>
                  </a:lnTo>
                  <a:lnTo>
                    <a:pt x="75446" y="223397"/>
                  </a:lnTo>
                  <a:lnTo>
                    <a:pt x="58749" y="267316"/>
                  </a:lnTo>
                  <a:lnTo>
                    <a:pt x="44152" y="311724"/>
                  </a:lnTo>
                  <a:lnTo>
                    <a:pt x="31647" y="356550"/>
                  </a:lnTo>
                  <a:lnTo>
                    <a:pt x="21222" y="401723"/>
                  </a:lnTo>
                  <a:lnTo>
                    <a:pt x="12870" y="447170"/>
                  </a:lnTo>
                  <a:lnTo>
                    <a:pt x="6581" y="492822"/>
                  </a:lnTo>
                  <a:lnTo>
                    <a:pt x="2346" y="538606"/>
                  </a:lnTo>
                  <a:lnTo>
                    <a:pt x="155" y="584452"/>
                  </a:lnTo>
                  <a:lnTo>
                    <a:pt x="0" y="630287"/>
                  </a:lnTo>
                  <a:lnTo>
                    <a:pt x="1870" y="676040"/>
                  </a:lnTo>
                  <a:lnTo>
                    <a:pt x="5757" y="721640"/>
                  </a:lnTo>
                  <a:lnTo>
                    <a:pt x="11651" y="767016"/>
                  </a:lnTo>
                  <a:lnTo>
                    <a:pt x="19543" y="812096"/>
                  </a:lnTo>
                  <a:lnTo>
                    <a:pt x="29424" y="856808"/>
                  </a:lnTo>
                  <a:lnTo>
                    <a:pt x="41285" y="901082"/>
                  </a:lnTo>
                  <a:lnTo>
                    <a:pt x="55116" y="944846"/>
                  </a:lnTo>
                  <a:lnTo>
                    <a:pt x="70908" y="988029"/>
                  </a:lnTo>
                  <a:lnTo>
                    <a:pt x="88652" y="1030559"/>
                  </a:lnTo>
                  <a:lnTo>
                    <a:pt x="108338" y="1072364"/>
                  </a:lnTo>
                  <a:lnTo>
                    <a:pt x="129958" y="1113374"/>
                  </a:lnTo>
                  <a:lnTo>
                    <a:pt x="153501" y="1153518"/>
                  </a:lnTo>
                  <a:lnTo>
                    <a:pt x="178960" y="1192723"/>
                  </a:lnTo>
                  <a:lnTo>
                    <a:pt x="206323" y="1230918"/>
                  </a:lnTo>
                  <a:lnTo>
                    <a:pt x="235583" y="1268032"/>
                  </a:lnTo>
                  <a:lnTo>
                    <a:pt x="266729" y="1303994"/>
                  </a:lnTo>
                  <a:lnTo>
                    <a:pt x="299754" y="1338731"/>
                  </a:lnTo>
                  <a:lnTo>
                    <a:pt x="334646" y="1372174"/>
                  </a:lnTo>
                  <a:lnTo>
                    <a:pt x="371398" y="1404250"/>
                  </a:lnTo>
                  <a:lnTo>
                    <a:pt x="391680" y="1374575"/>
                  </a:lnTo>
                  <a:lnTo>
                    <a:pt x="418317" y="1333562"/>
                  </a:lnTo>
                  <a:lnTo>
                    <a:pt x="442787" y="1291725"/>
                  </a:lnTo>
                  <a:lnTo>
                    <a:pt x="465097" y="1249136"/>
                  </a:lnTo>
                  <a:lnTo>
                    <a:pt x="485258" y="1205868"/>
                  </a:lnTo>
                  <a:lnTo>
                    <a:pt x="503279" y="1161994"/>
                  </a:lnTo>
                  <a:lnTo>
                    <a:pt x="519170" y="1117585"/>
                  </a:lnTo>
                  <a:lnTo>
                    <a:pt x="532939" y="1072715"/>
                  </a:lnTo>
                  <a:lnTo>
                    <a:pt x="544597" y="1027455"/>
                  </a:lnTo>
                  <a:lnTo>
                    <a:pt x="554152" y="981878"/>
                  </a:lnTo>
                  <a:lnTo>
                    <a:pt x="561614" y="936058"/>
                  </a:lnTo>
                  <a:lnTo>
                    <a:pt x="566992" y="890065"/>
                  </a:lnTo>
                  <a:lnTo>
                    <a:pt x="570296" y="843972"/>
                  </a:lnTo>
                  <a:lnTo>
                    <a:pt x="571535" y="797853"/>
                  </a:lnTo>
                  <a:lnTo>
                    <a:pt x="570718" y="751779"/>
                  </a:lnTo>
                  <a:lnTo>
                    <a:pt x="567856" y="705823"/>
                  </a:lnTo>
                  <a:lnTo>
                    <a:pt x="562956" y="660057"/>
                  </a:lnTo>
                  <a:lnTo>
                    <a:pt x="556029" y="614553"/>
                  </a:lnTo>
                  <a:lnTo>
                    <a:pt x="547085" y="569385"/>
                  </a:lnTo>
                  <a:lnTo>
                    <a:pt x="536131" y="524624"/>
                  </a:lnTo>
                  <a:lnTo>
                    <a:pt x="523179" y="480344"/>
                  </a:lnTo>
                  <a:lnTo>
                    <a:pt x="508236" y="436616"/>
                  </a:lnTo>
                  <a:lnTo>
                    <a:pt x="491313" y="393512"/>
                  </a:lnTo>
                  <a:lnTo>
                    <a:pt x="472419" y="351106"/>
                  </a:lnTo>
                  <a:lnTo>
                    <a:pt x="451564" y="309470"/>
                  </a:lnTo>
                  <a:lnTo>
                    <a:pt x="428756" y="268676"/>
                  </a:lnTo>
                  <a:lnTo>
                    <a:pt x="404005" y="228797"/>
                  </a:lnTo>
                  <a:lnTo>
                    <a:pt x="377321" y="189904"/>
                  </a:lnTo>
                  <a:lnTo>
                    <a:pt x="348712" y="152071"/>
                  </a:lnTo>
                  <a:lnTo>
                    <a:pt x="318189" y="115371"/>
                  </a:lnTo>
                  <a:lnTo>
                    <a:pt x="285760" y="79874"/>
                  </a:lnTo>
                  <a:lnTo>
                    <a:pt x="251436" y="45655"/>
                  </a:lnTo>
                  <a:lnTo>
                    <a:pt x="215225" y="12784"/>
                  </a:lnTo>
                  <a:lnTo>
                    <a:pt x="200461" y="0"/>
                  </a:lnTo>
                  <a:close/>
                </a:path>
              </a:pathLst>
            </a:custGeom>
            <a:solidFill>
              <a:srgbClr val="01AF9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724" name="Google Shape;724;p25"/>
            <p:cNvSpPr/>
            <p:nvPr/>
          </p:nvSpPr>
          <p:spPr>
            <a:xfrm>
              <a:off x="1278639" y="545612"/>
              <a:ext cx="1278782" cy="273323"/>
            </a:xfrm>
            <a:custGeom>
              <a:avLst/>
              <a:gdLst/>
              <a:ahLst/>
              <a:cxnLst/>
              <a:rect l="l" t="t" r="r" b="b"/>
              <a:pathLst>
                <a:path w="1405255" h="300355" extrusionOk="0">
                  <a:moveTo>
                    <a:pt x="0" y="300284"/>
                  </a:moveTo>
                  <a:lnTo>
                    <a:pt x="1405025" y="0"/>
                  </a:lnTo>
                </a:path>
              </a:pathLst>
            </a:custGeom>
            <a:noFill/>
            <a:ln w="9525" cap="flat" cmpd="sng">
              <a:solidFill>
                <a:srgbClr val="146B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725" name="Google Shape;725;p25"/>
            <p:cNvSpPr/>
            <p:nvPr/>
          </p:nvSpPr>
          <p:spPr>
            <a:xfrm>
              <a:off x="1556143" y="1608073"/>
              <a:ext cx="1755507" cy="1755507"/>
            </a:xfrm>
            <a:custGeom>
              <a:avLst/>
              <a:gdLst/>
              <a:ahLst/>
              <a:cxnLst/>
              <a:rect l="l" t="t" r="r" b="b"/>
              <a:pathLst>
                <a:path w="1929129" h="1929129" extrusionOk="0">
                  <a:moveTo>
                    <a:pt x="975272" y="0"/>
                  </a:moveTo>
                  <a:lnTo>
                    <a:pt x="929111" y="606"/>
                  </a:lnTo>
                  <a:lnTo>
                    <a:pt x="882734" y="3462"/>
                  </a:lnTo>
                  <a:lnTo>
                    <a:pt x="836211" y="8607"/>
                  </a:lnTo>
                  <a:lnTo>
                    <a:pt x="789610" y="16077"/>
                  </a:lnTo>
                  <a:lnTo>
                    <a:pt x="742999" y="25911"/>
                  </a:lnTo>
                  <a:lnTo>
                    <a:pt x="696447" y="38146"/>
                  </a:lnTo>
                  <a:lnTo>
                    <a:pt x="650551" y="52647"/>
                  </a:lnTo>
                  <a:lnTo>
                    <a:pt x="605887" y="69210"/>
                  </a:lnTo>
                  <a:lnTo>
                    <a:pt x="562493" y="87767"/>
                  </a:lnTo>
                  <a:lnTo>
                    <a:pt x="520406" y="108249"/>
                  </a:lnTo>
                  <a:lnTo>
                    <a:pt x="479664" y="130587"/>
                  </a:lnTo>
                  <a:lnTo>
                    <a:pt x="440305" y="154714"/>
                  </a:lnTo>
                  <a:lnTo>
                    <a:pt x="402367" y="180560"/>
                  </a:lnTo>
                  <a:lnTo>
                    <a:pt x="365887" y="208058"/>
                  </a:lnTo>
                  <a:lnTo>
                    <a:pt x="330903" y="237139"/>
                  </a:lnTo>
                  <a:lnTo>
                    <a:pt x="297453" y="267734"/>
                  </a:lnTo>
                  <a:lnTo>
                    <a:pt x="265574" y="299776"/>
                  </a:lnTo>
                  <a:lnTo>
                    <a:pt x="235304" y="333195"/>
                  </a:lnTo>
                  <a:lnTo>
                    <a:pt x="206681" y="367924"/>
                  </a:lnTo>
                  <a:lnTo>
                    <a:pt x="179743" y="403894"/>
                  </a:lnTo>
                  <a:lnTo>
                    <a:pt x="154527" y="441037"/>
                  </a:lnTo>
                  <a:lnTo>
                    <a:pt x="131070" y="479284"/>
                  </a:lnTo>
                  <a:lnTo>
                    <a:pt x="109412" y="518566"/>
                  </a:lnTo>
                  <a:lnTo>
                    <a:pt x="89589" y="558816"/>
                  </a:lnTo>
                  <a:lnTo>
                    <a:pt x="71639" y="599965"/>
                  </a:lnTo>
                  <a:lnTo>
                    <a:pt x="55600" y="641944"/>
                  </a:lnTo>
                  <a:lnTo>
                    <a:pt x="41510" y="684686"/>
                  </a:lnTo>
                  <a:lnTo>
                    <a:pt x="29406" y="728121"/>
                  </a:lnTo>
                  <a:lnTo>
                    <a:pt x="19326" y="772181"/>
                  </a:lnTo>
                  <a:lnTo>
                    <a:pt x="11307" y="816799"/>
                  </a:lnTo>
                  <a:lnTo>
                    <a:pt x="5388" y="861905"/>
                  </a:lnTo>
                  <a:lnTo>
                    <a:pt x="1606" y="907431"/>
                  </a:lnTo>
                  <a:lnTo>
                    <a:pt x="0" y="953309"/>
                  </a:lnTo>
                  <a:lnTo>
                    <a:pt x="605" y="999470"/>
                  </a:lnTo>
                  <a:lnTo>
                    <a:pt x="3461" y="1045846"/>
                  </a:lnTo>
                  <a:lnTo>
                    <a:pt x="8605" y="1092368"/>
                  </a:lnTo>
                  <a:lnTo>
                    <a:pt x="16075" y="1138969"/>
                  </a:lnTo>
                  <a:lnTo>
                    <a:pt x="25908" y="1185579"/>
                  </a:lnTo>
                  <a:lnTo>
                    <a:pt x="38142" y="1232131"/>
                  </a:lnTo>
                  <a:lnTo>
                    <a:pt x="52643" y="1278027"/>
                  </a:lnTo>
                  <a:lnTo>
                    <a:pt x="69207" y="1322690"/>
                  </a:lnTo>
                  <a:lnTo>
                    <a:pt x="87763" y="1366085"/>
                  </a:lnTo>
                  <a:lnTo>
                    <a:pt x="108245" y="1408172"/>
                  </a:lnTo>
                  <a:lnTo>
                    <a:pt x="130583" y="1448913"/>
                  </a:lnTo>
                  <a:lnTo>
                    <a:pt x="154710" y="1488272"/>
                  </a:lnTo>
                  <a:lnTo>
                    <a:pt x="180556" y="1526210"/>
                  </a:lnTo>
                  <a:lnTo>
                    <a:pt x="208054" y="1562690"/>
                  </a:lnTo>
                  <a:lnTo>
                    <a:pt x="237135" y="1597674"/>
                  </a:lnTo>
                  <a:lnTo>
                    <a:pt x="267730" y="1631125"/>
                  </a:lnTo>
                  <a:lnTo>
                    <a:pt x="299772" y="1663004"/>
                  </a:lnTo>
                  <a:lnTo>
                    <a:pt x="333192" y="1693274"/>
                  </a:lnTo>
                  <a:lnTo>
                    <a:pt x="367921" y="1721896"/>
                  </a:lnTo>
                  <a:lnTo>
                    <a:pt x="403890" y="1748835"/>
                  </a:lnTo>
                  <a:lnTo>
                    <a:pt x="441033" y="1774051"/>
                  </a:lnTo>
                  <a:lnTo>
                    <a:pt x="479280" y="1797507"/>
                  </a:lnTo>
                  <a:lnTo>
                    <a:pt x="518562" y="1819166"/>
                  </a:lnTo>
                  <a:lnTo>
                    <a:pt x="558812" y="1838989"/>
                  </a:lnTo>
                  <a:lnTo>
                    <a:pt x="599961" y="1856938"/>
                  </a:lnTo>
                  <a:lnTo>
                    <a:pt x="641940" y="1872977"/>
                  </a:lnTo>
                  <a:lnTo>
                    <a:pt x="684682" y="1887068"/>
                  </a:lnTo>
                  <a:lnTo>
                    <a:pt x="728117" y="1899172"/>
                  </a:lnTo>
                  <a:lnTo>
                    <a:pt x="772178" y="1909252"/>
                  </a:lnTo>
                  <a:lnTo>
                    <a:pt x="816795" y="1917270"/>
                  </a:lnTo>
                  <a:lnTo>
                    <a:pt x="861901" y="1923189"/>
                  </a:lnTo>
                  <a:lnTo>
                    <a:pt x="907427" y="1926971"/>
                  </a:lnTo>
                  <a:lnTo>
                    <a:pt x="953305" y="1928578"/>
                  </a:lnTo>
                  <a:lnTo>
                    <a:pt x="999466" y="1927972"/>
                  </a:lnTo>
                  <a:lnTo>
                    <a:pt x="1045842" y="1925116"/>
                  </a:lnTo>
                  <a:lnTo>
                    <a:pt x="1092365" y="1919972"/>
                  </a:lnTo>
                  <a:lnTo>
                    <a:pt x="1138965" y="1912503"/>
                  </a:lnTo>
                  <a:lnTo>
                    <a:pt x="1185575" y="1902670"/>
                  </a:lnTo>
                  <a:lnTo>
                    <a:pt x="1232127" y="1890435"/>
                  </a:lnTo>
                  <a:lnTo>
                    <a:pt x="1278024" y="1875934"/>
                  </a:lnTo>
                  <a:lnTo>
                    <a:pt x="1322688" y="1859371"/>
                  </a:lnTo>
                  <a:lnTo>
                    <a:pt x="1366083" y="1840815"/>
                  </a:lnTo>
                  <a:lnTo>
                    <a:pt x="1408171" y="1820333"/>
                  </a:lnTo>
                  <a:lnTo>
                    <a:pt x="1448913" y="1797995"/>
                  </a:lnTo>
                  <a:lnTo>
                    <a:pt x="1488273" y="1773869"/>
                  </a:lnTo>
                  <a:lnTo>
                    <a:pt x="1526212" y="1748023"/>
                  </a:lnTo>
                  <a:lnTo>
                    <a:pt x="1562692" y="1720525"/>
                  </a:lnTo>
                  <a:lnTo>
                    <a:pt x="1597677" y="1691444"/>
                  </a:lnTo>
                  <a:lnTo>
                    <a:pt x="1631128" y="1660849"/>
                  </a:lnTo>
                  <a:lnTo>
                    <a:pt x="1663007" y="1628808"/>
                  </a:lnTo>
                  <a:lnTo>
                    <a:pt x="1693277" y="1595389"/>
                  </a:lnTo>
                  <a:lnTo>
                    <a:pt x="1721900" y="1560660"/>
                  </a:lnTo>
                  <a:lnTo>
                    <a:pt x="1748839" y="1524690"/>
                  </a:lnTo>
                  <a:lnTo>
                    <a:pt x="1774055" y="1487548"/>
                  </a:lnTo>
                  <a:lnTo>
                    <a:pt x="1797511" y="1449302"/>
                  </a:lnTo>
                  <a:lnTo>
                    <a:pt x="1819170" y="1410019"/>
                  </a:lnTo>
                  <a:lnTo>
                    <a:pt x="1838992" y="1369770"/>
                  </a:lnTo>
                  <a:lnTo>
                    <a:pt x="1856942" y="1328621"/>
                  </a:lnTo>
                  <a:lnTo>
                    <a:pt x="1872981" y="1286642"/>
                  </a:lnTo>
                  <a:lnTo>
                    <a:pt x="1887071" y="1243900"/>
                  </a:lnTo>
                  <a:lnTo>
                    <a:pt x="1899175" y="1200465"/>
                  </a:lnTo>
                  <a:lnTo>
                    <a:pt x="1909255" y="1156405"/>
                  </a:lnTo>
                  <a:lnTo>
                    <a:pt x="1917273" y="1111787"/>
                  </a:lnTo>
                  <a:lnTo>
                    <a:pt x="1923191" y="1066681"/>
                  </a:lnTo>
                  <a:lnTo>
                    <a:pt x="1926973" y="1021154"/>
                  </a:lnTo>
                  <a:lnTo>
                    <a:pt x="1928579" y="975276"/>
                  </a:lnTo>
                  <a:lnTo>
                    <a:pt x="1927973" y="929115"/>
                  </a:lnTo>
                  <a:lnTo>
                    <a:pt x="1925116" y="882738"/>
                  </a:lnTo>
                  <a:lnTo>
                    <a:pt x="1919971" y="836215"/>
                  </a:lnTo>
                  <a:lnTo>
                    <a:pt x="1912501" y="789614"/>
                  </a:lnTo>
                  <a:lnTo>
                    <a:pt x="1902667" y="743003"/>
                  </a:lnTo>
                  <a:lnTo>
                    <a:pt x="1890431" y="696451"/>
                  </a:lnTo>
                  <a:lnTo>
                    <a:pt x="1875930" y="650555"/>
                  </a:lnTo>
                  <a:lnTo>
                    <a:pt x="1859367" y="605891"/>
                  </a:lnTo>
                  <a:lnTo>
                    <a:pt x="1840811" y="562496"/>
                  </a:lnTo>
                  <a:lnTo>
                    <a:pt x="1820329" y="520409"/>
                  </a:lnTo>
                  <a:lnTo>
                    <a:pt x="1797991" y="479668"/>
                  </a:lnTo>
                  <a:lnTo>
                    <a:pt x="1773865" y="440308"/>
                  </a:lnTo>
                  <a:lnTo>
                    <a:pt x="1748019" y="402370"/>
                  </a:lnTo>
                  <a:lnTo>
                    <a:pt x="1720521" y="365890"/>
                  </a:lnTo>
                  <a:lnTo>
                    <a:pt x="1691441" y="330905"/>
                  </a:lnTo>
                  <a:lnTo>
                    <a:pt x="1660845" y="297455"/>
                  </a:lnTo>
                  <a:lnTo>
                    <a:pt x="1628804" y="265575"/>
                  </a:lnTo>
                  <a:lnTo>
                    <a:pt x="1595385" y="235305"/>
                  </a:lnTo>
                  <a:lnTo>
                    <a:pt x="1560656" y="206682"/>
                  </a:lnTo>
                  <a:lnTo>
                    <a:pt x="1524686" y="179743"/>
                  </a:lnTo>
                  <a:lnTo>
                    <a:pt x="1487544" y="154527"/>
                  </a:lnTo>
                  <a:lnTo>
                    <a:pt x="1449298" y="131070"/>
                  </a:lnTo>
                  <a:lnTo>
                    <a:pt x="1410016" y="109412"/>
                  </a:lnTo>
                  <a:lnTo>
                    <a:pt x="1369766" y="89589"/>
                  </a:lnTo>
                  <a:lnTo>
                    <a:pt x="1328617" y="71639"/>
                  </a:lnTo>
                  <a:lnTo>
                    <a:pt x="1286638" y="55599"/>
                  </a:lnTo>
                  <a:lnTo>
                    <a:pt x="1243897" y="41509"/>
                  </a:lnTo>
                  <a:lnTo>
                    <a:pt x="1200461" y="29405"/>
                  </a:lnTo>
                  <a:lnTo>
                    <a:pt x="1156401" y="19325"/>
                  </a:lnTo>
                  <a:lnTo>
                    <a:pt x="1111783" y="11306"/>
                  </a:lnTo>
                  <a:lnTo>
                    <a:pt x="1066677" y="5388"/>
                  </a:lnTo>
                  <a:lnTo>
                    <a:pt x="1021151" y="1606"/>
                  </a:lnTo>
                  <a:lnTo>
                    <a:pt x="975272" y="0"/>
                  </a:lnTo>
                  <a:close/>
                </a:path>
              </a:pathLst>
            </a:custGeom>
            <a:solidFill>
              <a:srgbClr val="01AF9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726" name="Google Shape;726;p25"/>
            <p:cNvSpPr/>
            <p:nvPr/>
          </p:nvSpPr>
          <p:spPr>
            <a:xfrm>
              <a:off x="2043468" y="2015377"/>
              <a:ext cx="737914" cy="328219"/>
            </a:xfrm>
            <a:custGeom>
              <a:avLst/>
              <a:gdLst/>
              <a:ahLst/>
              <a:cxnLst/>
              <a:rect l="l" t="t" r="r" b="b"/>
              <a:pathLst>
                <a:path w="810894" h="360680" extrusionOk="0">
                  <a:moveTo>
                    <a:pt x="304472" y="316587"/>
                  </a:moveTo>
                  <a:lnTo>
                    <a:pt x="362491" y="346879"/>
                  </a:lnTo>
                  <a:lnTo>
                    <a:pt x="369025" y="350282"/>
                  </a:lnTo>
                  <a:lnTo>
                    <a:pt x="366606" y="360156"/>
                  </a:lnTo>
                  <a:lnTo>
                    <a:pt x="359235" y="360177"/>
                  </a:lnTo>
                  <a:lnTo>
                    <a:pt x="122697" y="360680"/>
                  </a:lnTo>
                  <a:lnTo>
                    <a:pt x="3884" y="174507"/>
                  </a:lnTo>
                  <a:lnTo>
                    <a:pt x="0" y="168424"/>
                  </a:lnTo>
                  <a:lnTo>
                    <a:pt x="6690" y="161115"/>
                  </a:lnTo>
                  <a:lnTo>
                    <a:pt x="13088" y="164466"/>
                  </a:lnTo>
                  <a:lnTo>
                    <a:pt x="73023" y="195753"/>
                  </a:lnTo>
                  <a:lnTo>
                    <a:pt x="157859" y="61568"/>
                  </a:lnTo>
                  <a:lnTo>
                    <a:pt x="191717" y="26176"/>
                  </a:lnTo>
                  <a:lnTo>
                    <a:pt x="239355" y="4701"/>
                  </a:lnTo>
                  <a:lnTo>
                    <a:pt x="581615" y="0"/>
                  </a:lnTo>
                  <a:lnTo>
                    <a:pt x="615716" y="3914"/>
                  </a:lnTo>
                  <a:lnTo>
                    <a:pt x="646573" y="15106"/>
                  </a:lnTo>
                  <a:lnTo>
                    <a:pt x="673081" y="32586"/>
                  </a:lnTo>
                  <a:lnTo>
                    <a:pt x="694114" y="55338"/>
                  </a:lnTo>
                  <a:lnTo>
                    <a:pt x="694240" y="55495"/>
                  </a:lnTo>
                  <a:lnTo>
                    <a:pt x="810582" y="237877"/>
                  </a:lnTo>
                  <a:lnTo>
                    <a:pt x="579615" y="359716"/>
                  </a:lnTo>
                  <a:lnTo>
                    <a:pt x="427714" y="121713"/>
                  </a:lnTo>
                  <a:lnTo>
                    <a:pt x="304472" y="316587"/>
                  </a:ln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727" name="Google Shape;727;p25"/>
            <p:cNvSpPr/>
            <p:nvPr/>
          </p:nvSpPr>
          <p:spPr>
            <a:xfrm>
              <a:off x="1896373" y="2343771"/>
              <a:ext cx="537978" cy="614254"/>
            </a:xfrm>
            <a:custGeom>
              <a:avLst/>
              <a:gdLst/>
              <a:ahLst/>
              <a:cxnLst/>
              <a:rect l="l" t="t" r="r" b="b"/>
              <a:pathLst>
                <a:path w="591185" h="675004" extrusionOk="0">
                  <a:moveTo>
                    <a:pt x="18534" y="300043"/>
                  </a:moveTo>
                  <a:lnTo>
                    <a:pt x="18094" y="299320"/>
                  </a:lnTo>
                  <a:lnTo>
                    <a:pt x="4745" y="270480"/>
                  </a:lnTo>
                  <a:lnTo>
                    <a:pt x="0" y="240582"/>
                  </a:lnTo>
                  <a:lnTo>
                    <a:pt x="3412" y="210965"/>
                  </a:lnTo>
                  <a:lnTo>
                    <a:pt x="14576" y="183020"/>
                  </a:lnTo>
                  <a:lnTo>
                    <a:pt x="14650" y="182884"/>
                  </a:lnTo>
                  <a:lnTo>
                    <a:pt x="130280" y="0"/>
                  </a:lnTo>
                  <a:lnTo>
                    <a:pt x="361759" y="120865"/>
                  </a:lnTo>
                  <a:lnTo>
                    <a:pt x="210926" y="359538"/>
                  </a:lnTo>
                  <a:lnTo>
                    <a:pt x="458165" y="359036"/>
                  </a:lnTo>
                  <a:lnTo>
                    <a:pt x="458039" y="295938"/>
                  </a:lnTo>
                  <a:lnTo>
                    <a:pt x="458018" y="288881"/>
                  </a:lnTo>
                  <a:lnTo>
                    <a:pt x="467243" y="286179"/>
                  </a:lnTo>
                  <a:lnTo>
                    <a:pt x="471034" y="292127"/>
                  </a:lnTo>
                  <a:lnTo>
                    <a:pt x="590946" y="480111"/>
                  </a:lnTo>
                  <a:lnTo>
                    <a:pt x="471829" y="668628"/>
                  </a:lnTo>
                  <a:lnTo>
                    <a:pt x="468060" y="674597"/>
                  </a:lnTo>
                  <a:lnTo>
                    <a:pt x="458825" y="671948"/>
                  </a:lnTo>
                  <a:lnTo>
                    <a:pt x="458814" y="664880"/>
                  </a:lnTo>
                  <a:lnTo>
                    <a:pt x="458678" y="601740"/>
                  </a:lnTo>
                  <a:lnTo>
                    <a:pt x="288453" y="602107"/>
                  </a:lnTo>
                  <a:lnTo>
                    <a:pt x="271420" y="601164"/>
                  </a:lnTo>
                  <a:lnTo>
                    <a:pt x="221701" y="585992"/>
                  </a:lnTo>
                  <a:lnTo>
                    <a:pt x="182215" y="554573"/>
                  </a:lnTo>
                  <a:lnTo>
                    <a:pt x="172729" y="541679"/>
                  </a:lnTo>
                  <a:lnTo>
                    <a:pt x="18534" y="300043"/>
                  </a:ln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728" name="Google Shape;728;p25"/>
            <p:cNvSpPr/>
            <p:nvPr/>
          </p:nvSpPr>
          <p:spPr>
            <a:xfrm>
              <a:off x="2503877" y="2341773"/>
              <a:ext cx="466902" cy="549535"/>
            </a:xfrm>
            <a:custGeom>
              <a:avLst/>
              <a:gdLst/>
              <a:ahLst/>
              <a:cxnLst/>
              <a:rect l="l" t="t" r="r" b="b"/>
              <a:pathLst>
                <a:path w="513079" h="603885" extrusionOk="0">
                  <a:moveTo>
                    <a:pt x="302755" y="360125"/>
                  </a:moveTo>
                  <a:lnTo>
                    <a:pt x="178738" y="165701"/>
                  </a:lnTo>
                  <a:lnTo>
                    <a:pt x="118980" y="197229"/>
                  </a:lnTo>
                  <a:lnTo>
                    <a:pt x="112593" y="200601"/>
                  </a:lnTo>
                  <a:lnTo>
                    <a:pt x="105871" y="193323"/>
                  </a:lnTo>
                  <a:lnTo>
                    <a:pt x="109724" y="187219"/>
                  </a:lnTo>
                  <a:lnTo>
                    <a:pt x="227710" y="554"/>
                  </a:lnTo>
                  <a:lnTo>
                    <a:pt x="464216" y="20"/>
                  </a:lnTo>
                  <a:lnTo>
                    <a:pt x="471587" y="0"/>
                  </a:lnTo>
                  <a:lnTo>
                    <a:pt x="474048" y="9874"/>
                  </a:lnTo>
                  <a:lnTo>
                    <a:pt x="467525" y="13308"/>
                  </a:lnTo>
                  <a:lnTo>
                    <a:pt x="409694" y="43831"/>
                  </a:lnTo>
                  <a:lnTo>
                    <a:pt x="495105" y="177669"/>
                  </a:lnTo>
                  <a:lnTo>
                    <a:pt x="511847" y="222017"/>
                  </a:lnTo>
                  <a:lnTo>
                    <a:pt x="513083" y="238317"/>
                  </a:lnTo>
                  <a:lnTo>
                    <a:pt x="511911" y="254616"/>
                  </a:lnTo>
                  <a:lnTo>
                    <a:pt x="495356" y="299017"/>
                  </a:lnTo>
                  <a:lnTo>
                    <a:pt x="340994" y="543177"/>
                  </a:lnTo>
                  <a:lnTo>
                    <a:pt x="294521" y="586982"/>
                  </a:lnTo>
                  <a:lnTo>
                    <a:pt x="232694" y="602986"/>
                  </a:lnTo>
                  <a:lnTo>
                    <a:pt x="232380" y="602986"/>
                  </a:lnTo>
                  <a:lnTo>
                    <a:pt x="513" y="603479"/>
                  </a:lnTo>
                  <a:lnTo>
                    <a:pt x="0" y="360774"/>
                  </a:lnTo>
                  <a:lnTo>
                    <a:pt x="302755" y="360125"/>
                  </a:ln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</p:grpSp>
      <p:grpSp>
        <p:nvGrpSpPr>
          <p:cNvPr id="729" name="Google Shape;729;p25"/>
          <p:cNvGrpSpPr/>
          <p:nvPr/>
        </p:nvGrpSpPr>
        <p:grpSpPr>
          <a:xfrm>
            <a:off x="7296302" y="0"/>
            <a:ext cx="1818135" cy="1676532"/>
            <a:chOff x="14592603" y="0"/>
            <a:chExt cx="3636271" cy="3353065"/>
          </a:xfrm>
        </p:grpSpPr>
        <p:sp>
          <p:nvSpPr>
            <p:cNvPr id="730" name="Google Shape;730;p25"/>
            <p:cNvSpPr/>
            <p:nvPr/>
          </p:nvSpPr>
          <p:spPr>
            <a:xfrm>
              <a:off x="15608324" y="0"/>
              <a:ext cx="2620550" cy="2553519"/>
            </a:xfrm>
            <a:custGeom>
              <a:avLst/>
              <a:gdLst/>
              <a:ahLst/>
              <a:cxnLst/>
              <a:rect l="l" t="t" r="r" b="b"/>
              <a:pathLst>
                <a:path w="2879725" h="2806065" extrusionOk="0">
                  <a:moveTo>
                    <a:pt x="0" y="2805514"/>
                  </a:moveTo>
                  <a:lnTo>
                    <a:pt x="23467" y="2759992"/>
                  </a:lnTo>
                  <a:lnTo>
                    <a:pt x="47254" y="2714742"/>
                  </a:lnTo>
                  <a:lnTo>
                    <a:pt x="71358" y="2669766"/>
                  </a:lnTo>
                  <a:lnTo>
                    <a:pt x="95778" y="2625063"/>
                  </a:lnTo>
                  <a:lnTo>
                    <a:pt x="120512" y="2580635"/>
                  </a:lnTo>
                  <a:lnTo>
                    <a:pt x="145557" y="2536482"/>
                  </a:lnTo>
                  <a:lnTo>
                    <a:pt x="170911" y="2492606"/>
                  </a:lnTo>
                  <a:lnTo>
                    <a:pt x="196572" y="2449005"/>
                  </a:lnTo>
                  <a:lnTo>
                    <a:pt x="222538" y="2405682"/>
                  </a:lnTo>
                  <a:lnTo>
                    <a:pt x="248807" y="2362637"/>
                  </a:lnTo>
                  <a:lnTo>
                    <a:pt x="275377" y="2319871"/>
                  </a:lnTo>
                  <a:lnTo>
                    <a:pt x="302246" y="2277384"/>
                  </a:lnTo>
                  <a:lnTo>
                    <a:pt x="329412" y="2235177"/>
                  </a:lnTo>
                  <a:lnTo>
                    <a:pt x="356872" y="2193251"/>
                  </a:lnTo>
                  <a:lnTo>
                    <a:pt x="384624" y="2151606"/>
                  </a:lnTo>
                  <a:lnTo>
                    <a:pt x="412667" y="2110243"/>
                  </a:lnTo>
                  <a:lnTo>
                    <a:pt x="440998" y="2069162"/>
                  </a:lnTo>
                  <a:lnTo>
                    <a:pt x="469616" y="2028365"/>
                  </a:lnTo>
                  <a:lnTo>
                    <a:pt x="498517" y="1987852"/>
                  </a:lnTo>
                  <a:lnTo>
                    <a:pt x="527701" y="1947624"/>
                  </a:lnTo>
                  <a:lnTo>
                    <a:pt x="557269" y="1907542"/>
                  </a:lnTo>
                  <a:lnTo>
                    <a:pt x="587118" y="1867749"/>
                  </a:lnTo>
                  <a:lnTo>
                    <a:pt x="617244" y="1828244"/>
                  </a:lnTo>
                  <a:lnTo>
                    <a:pt x="647647" y="1789029"/>
                  </a:lnTo>
                  <a:lnTo>
                    <a:pt x="678322" y="1750104"/>
                  </a:lnTo>
                  <a:lnTo>
                    <a:pt x="709270" y="1711470"/>
                  </a:lnTo>
                  <a:lnTo>
                    <a:pt x="740486" y="1673128"/>
                  </a:lnTo>
                  <a:lnTo>
                    <a:pt x="771970" y="1635077"/>
                  </a:lnTo>
                  <a:lnTo>
                    <a:pt x="803719" y="1597320"/>
                  </a:lnTo>
                  <a:lnTo>
                    <a:pt x="835732" y="1559856"/>
                  </a:lnTo>
                  <a:lnTo>
                    <a:pt x="868005" y="1522686"/>
                  </a:lnTo>
                  <a:lnTo>
                    <a:pt x="900537" y="1485811"/>
                  </a:lnTo>
                  <a:lnTo>
                    <a:pt x="933326" y="1449232"/>
                  </a:lnTo>
                  <a:lnTo>
                    <a:pt x="966369" y="1412950"/>
                  </a:lnTo>
                  <a:lnTo>
                    <a:pt x="999665" y="1376964"/>
                  </a:lnTo>
                  <a:lnTo>
                    <a:pt x="1033211" y="1341276"/>
                  </a:lnTo>
                  <a:lnTo>
                    <a:pt x="1067006" y="1305886"/>
                  </a:lnTo>
                  <a:lnTo>
                    <a:pt x="1101046" y="1270795"/>
                  </a:lnTo>
                  <a:lnTo>
                    <a:pt x="1135331" y="1236004"/>
                  </a:lnTo>
                  <a:lnTo>
                    <a:pt x="1169858" y="1201513"/>
                  </a:lnTo>
                  <a:lnTo>
                    <a:pt x="1204625" y="1167324"/>
                  </a:lnTo>
                  <a:lnTo>
                    <a:pt x="1239629" y="1133436"/>
                  </a:lnTo>
                  <a:lnTo>
                    <a:pt x="1274869" y="1099851"/>
                  </a:lnTo>
                  <a:lnTo>
                    <a:pt x="1310343" y="1066569"/>
                  </a:lnTo>
                  <a:lnTo>
                    <a:pt x="1346048" y="1033591"/>
                  </a:lnTo>
                  <a:lnTo>
                    <a:pt x="1381982" y="1000917"/>
                  </a:lnTo>
                  <a:lnTo>
                    <a:pt x="1418143" y="968548"/>
                  </a:lnTo>
                  <a:lnTo>
                    <a:pt x="1454530" y="936486"/>
                  </a:lnTo>
                  <a:lnTo>
                    <a:pt x="1491139" y="904730"/>
                  </a:lnTo>
                  <a:lnTo>
                    <a:pt x="1527970" y="873281"/>
                  </a:lnTo>
                  <a:lnTo>
                    <a:pt x="1565019" y="842140"/>
                  </a:lnTo>
                  <a:lnTo>
                    <a:pt x="1602285" y="811307"/>
                  </a:lnTo>
                  <a:lnTo>
                    <a:pt x="1639765" y="780784"/>
                  </a:lnTo>
                  <a:lnTo>
                    <a:pt x="1677458" y="750571"/>
                  </a:lnTo>
                  <a:lnTo>
                    <a:pt x="1715361" y="720669"/>
                  </a:lnTo>
                  <a:lnTo>
                    <a:pt x="1753472" y="691078"/>
                  </a:lnTo>
                  <a:lnTo>
                    <a:pt x="1791789" y="661799"/>
                  </a:lnTo>
                  <a:lnTo>
                    <a:pt x="1830310" y="632833"/>
                  </a:lnTo>
                  <a:lnTo>
                    <a:pt x="1869033" y="604180"/>
                  </a:lnTo>
                  <a:lnTo>
                    <a:pt x="1907956" y="575841"/>
                  </a:lnTo>
                  <a:lnTo>
                    <a:pt x="1947077" y="547817"/>
                  </a:lnTo>
                  <a:lnTo>
                    <a:pt x="1986393" y="520109"/>
                  </a:lnTo>
                  <a:lnTo>
                    <a:pt x="2025902" y="492717"/>
                  </a:lnTo>
                  <a:lnTo>
                    <a:pt x="2065603" y="465641"/>
                  </a:lnTo>
                  <a:lnTo>
                    <a:pt x="2105493" y="438883"/>
                  </a:lnTo>
                  <a:lnTo>
                    <a:pt x="2145570" y="412443"/>
                  </a:lnTo>
                  <a:lnTo>
                    <a:pt x="2185832" y="386322"/>
                  </a:lnTo>
                  <a:lnTo>
                    <a:pt x="2226277" y="360521"/>
                  </a:lnTo>
                  <a:lnTo>
                    <a:pt x="2266903" y="335040"/>
                  </a:lnTo>
                  <a:lnTo>
                    <a:pt x="2307708" y="309880"/>
                  </a:lnTo>
                  <a:lnTo>
                    <a:pt x="2348688" y="285041"/>
                  </a:lnTo>
                  <a:lnTo>
                    <a:pt x="2389844" y="260525"/>
                  </a:lnTo>
                  <a:lnTo>
                    <a:pt x="2431171" y="236332"/>
                  </a:lnTo>
                  <a:lnTo>
                    <a:pt x="2472669" y="212462"/>
                  </a:lnTo>
                  <a:lnTo>
                    <a:pt x="2514335" y="188917"/>
                  </a:lnTo>
                  <a:lnTo>
                    <a:pt x="2556167" y="165697"/>
                  </a:lnTo>
                  <a:lnTo>
                    <a:pt x="2598163" y="142802"/>
                  </a:lnTo>
                  <a:lnTo>
                    <a:pt x="2640321" y="120234"/>
                  </a:lnTo>
                  <a:lnTo>
                    <a:pt x="2682638" y="97993"/>
                  </a:lnTo>
                  <a:lnTo>
                    <a:pt x="2725113" y="76080"/>
                  </a:lnTo>
                  <a:lnTo>
                    <a:pt x="2767743" y="54495"/>
                  </a:lnTo>
                  <a:lnTo>
                    <a:pt x="2810527" y="33239"/>
                  </a:lnTo>
                  <a:lnTo>
                    <a:pt x="2853462" y="12313"/>
                  </a:lnTo>
                  <a:lnTo>
                    <a:pt x="2879222" y="0"/>
                  </a:lnTo>
                </a:path>
              </a:pathLst>
            </a:custGeom>
            <a:noFill/>
            <a:ln w="9525" cap="flat" cmpd="sng">
              <a:solidFill>
                <a:srgbClr val="37BA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731" name="Google Shape;731;p25"/>
            <p:cNvSpPr/>
            <p:nvPr/>
          </p:nvSpPr>
          <p:spPr>
            <a:xfrm>
              <a:off x="15284978" y="719495"/>
              <a:ext cx="1389151" cy="555314"/>
            </a:xfrm>
            <a:custGeom>
              <a:avLst/>
              <a:gdLst/>
              <a:ahLst/>
              <a:cxnLst/>
              <a:rect l="l" t="t" r="r" b="b"/>
              <a:pathLst>
                <a:path w="1526540" h="610235" extrusionOk="0">
                  <a:moveTo>
                    <a:pt x="797490" y="0"/>
                  </a:moveTo>
                  <a:lnTo>
                    <a:pt x="752162" y="1725"/>
                  </a:lnTo>
                  <a:lnTo>
                    <a:pt x="706941" y="5284"/>
                  </a:lnTo>
                  <a:lnTo>
                    <a:pt x="661887" y="10670"/>
                  </a:lnTo>
                  <a:lnTo>
                    <a:pt x="617060" y="17882"/>
                  </a:lnTo>
                  <a:lnTo>
                    <a:pt x="572519" y="26915"/>
                  </a:lnTo>
                  <a:lnTo>
                    <a:pt x="528324" y="37766"/>
                  </a:lnTo>
                  <a:lnTo>
                    <a:pt x="484535" y="50432"/>
                  </a:lnTo>
                  <a:lnTo>
                    <a:pt x="441212" y="64908"/>
                  </a:lnTo>
                  <a:lnTo>
                    <a:pt x="398416" y="81193"/>
                  </a:lnTo>
                  <a:lnTo>
                    <a:pt x="356205" y="99281"/>
                  </a:lnTo>
                  <a:lnTo>
                    <a:pt x="314640" y="119170"/>
                  </a:lnTo>
                  <a:lnTo>
                    <a:pt x="273780" y="140856"/>
                  </a:lnTo>
                  <a:lnTo>
                    <a:pt x="233686" y="164336"/>
                  </a:lnTo>
                  <a:lnTo>
                    <a:pt x="194416" y="189606"/>
                  </a:lnTo>
                  <a:lnTo>
                    <a:pt x="156032" y="216662"/>
                  </a:lnTo>
                  <a:lnTo>
                    <a:pt x="118593" y="245501"/>
                  </a:lnTo>
                  <a:lnTo>
                    <a:pt x="82159" y="276121"/>
                  </a:lnTo>
                  <a:lnTo>
                    <a:pt x="46789" y="308516"/>
                  </a:lnTo>
                  <a:lnTo>
                    <a:pt x="12544" y="342684"/>
                  </a:lnTo>
                  <a:lnTo>
                    <a:pt x="0" y="355751"/>
                  </a:lnTo>
                  <a:lnTo>
                    <a:pt x="16564" y="368871"/>
                  </a:lnTo>
                  <a:lnTo>
                    <a:pt x="55125" y="398078"/>
                  </a:lnTo>
                  <a:lnTo>
                    <a:pt x="94571" y="425382"/>
                  </a:lnTo>
                  <a:lnTo>
                    <a:pt x="134844" y="450786"/>
                  </a:lnTo>
                  <a:lnTo>
                    <a:pt x="175882" y="474294"/>
                  </a:lnTo>
                  <a:lnTo>
                    <a:pt x="217625" y="495910"/>
                  </a:lnTo>
                  <a:lnTo>
                    <a:pt x="260013" y="515636"/>
                  </a:lnTo>
                  <a:lnTo>
                    <a:pt x="302986" y="533477"/>
                  </a:lnTo>
                  <a:lnTo>
                    <a:pt x="346484" y="549436"/>
                  </a:lnTo>
                  <a:lnTo>
                    <a:pt x="390446" y="563517"/>
                  </a:lnTo>
                  <a:lnTo>
                    <a:pt x="434812" y="575722"/>
                  </a:lnTo>
                  <a:lnTo>
                    <a:pt x="479522" y="586057"/>
                  </a:lnTo>
                  <a:lnTo>
                    <a:pt x="524515" y="594523"/>
                  </a:lnTo>
                  <a:lnTo>
                    <a:pt x="569731" y="601125"/>
                  </a:lnTo>
                  <a:lnTo>
                    <a:pt x="615110" y="605867"/>
                  </a:lnTo>
                  <a:lnTo>
                    <a:pt x="660592" y="608751"/>
                  </a:lnTo>
                  <a:lnTo>
                    <a:pt x="706116" y="609781"/>
                  </a:lnTo>
                  <a:lnTo>
                    <a:pt x="751623" y="608961"/>
                  </a:lnTo>
                  <a:lnTo>
                    <a:pt x="797051" y="606295"/>
                  </a:lnTo>
                  <a:lnTo>
                    <a:pt x="842341" y="601786"/>
                  </a:lnTo>
                  <a:lnTo>
                    <a:pt x="887432" y="595437"/>
                  </a:lnTo>
                  <a:lnTo>
                    <a:pt x="932264" y="587252"/>
                  </a:lnTo>
                  <a:lnTo>
                    <a:pt x="976777" y="577234"/>
                  </a:lnTo>
                  <a:lnTo>
                    <a:pt x="1020911" y="565388"/>
                  </a:lnTo>
                  <a:lnTo>
                    <a:pt x="1064605" y="551716"/>
                  </a:lnTo>
                  <a:lnTo>
                    <a:pt x="1107799" y="536222"/>
                  </a:lnTo>
                  <a:lnTo>
                    <a:pt x="1150432" y="518910"/>
                  </a:lnTo>
                  <a:lnTo>
                    <a:pt x="1192446" y="499783"/>
                  </a:lnTo>
                  <a:lnTo>
                    <a:pt x="1233778" y="478845"/>
                  </a:lnTo>
                  <a:lnTo>
                    <a:pt x="1274369" y="456099"/>
                  </a:lnTo>
                  <a:lnTo>
                    <a:pt x="1314159" y="431549"/>
                  </a:lnTo>
                  <a:lnTo>
                    <a:pt x="1353088" y="405198"/>
                  </a:lnTo>
                  <a:lnTo>
                    <a:pt x="1391094" y="377050"/>
                  </a:lnTo>
                  <a:lnTo>
                    <a:pt x="1428119" y="347108"/>
                  </a:lnTo>
                  <a:lnTo>
                    <a:pt x="1464101" y="315377"/>
                  </a:lnTo>
                  <a:lnTo>
                    <a:pt x="1498980" y="281858"/>
                  </a:lnTo>
                  <a:lnTo>
                    <a:pt x="1526414" y="254341"/>
                  </a:lnTo>
                  <a:lnTo>
                    <a:pt x="1488427" y="224388"/>
                  </a:lnTo>
                  <a:lnTo>
                    <a:pt x="1449530" y="196327"/>
                  </a:lnTo>
                  <a:lnTo>
                    <a:pt x="1409782" y="170153"/>
                  </a:lnTo>
                  <a:lnTo>
                    <a:pt x="1369243" y="145864"/>
                  </a:lnTo>
                  <a:lnTo>
                    <a:pt x="1327973" y="123456"/>
                  </a:lnTo>
                  <a:lnTo>
                    <a:pt x="1286032" y="102926"/>
                  </a:lnTo>
                  <a:lnTo>
                    <a:pt x="1243479" y="84269"/>
                  </a:lnTo>
                  <a:lnTo>
                    <a:pt x="1200374" y="67483"/>
                  </a:lnTo>
                  <a:lnTo>
                    <a:pt x="1156778" y="52563"/>
                  </a:lnTo>
                  <a:lnTo>
                    <a:pt x="1112750" y="39507"/>
                  </a:lnTo>
                  <a:lnTo>
                    <a:pt x="1068350" y="28311"/>
                  </a:lnTo>
                  <a:lnTo>
                    <a:pt x="1023638" y="18972"/>
                  </a:lnTo>
                  <a:lnTo>
                    <a:pt x="978673" y="11486"/>
                  </a:lnTo>
                  <a:lnTo>
                    <a:pt x="933517" y="5849"/>
                  </a:lnTo>
                  <a:lnTo>
                    <a:pt x="888227" y="2058"/>
                  </a:lnTo>
                  <a:lnTo>
                    <a:pt x="842865" y="109"/>
                  </a:lnTo>
                  <a:lnTo>
                    <a:pt x="797490" y="0"/>
                  </a:lnTo>
                  <a:close/>
                </a:path>
              </a:pathLst>
            </a:custGeom>
            <a:solidFill>
              <a:srgbClr val="12828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732" name="Google Shape;732;p25"/>
            <p:cNvSpPr/>
            <p:nvPr/>
          </p:nvSpPr>
          <p:spPr>
            <a:xfrm>
              <a:off x="16964230" y="727303"/>
              <a:ext cx="586518" cy="1409375"/>
            </a:xfrm>
            <a:custGeom>
              <a:avLst/>
              <a:gdLst/>
              <a:ahLst/>
              <a:cxnLst/>
              <a:rect l="l" t="t" r="r" b="b"/>
              <a:pathLst>
                <a:path w="644525" h="1548764" extrusionOk="0">
                  <a:moveTo>
                    <a:pt x="449355" y="0"/>
                  </a:moveTo>
                  <a:lnTo>
                    <a:pt x="395235" y="44294"/>
                  </a:lnTo>
                  <a:lnTo>
                    <a:pt x="359689" y="76360"/>
                  </a:lnTo>
                  <a:lnTo>
                    <a:pt x="325754" y="109628"/>
                  </a:lnTo>
                  <a:lnTo>
                    <a:pt x="293440" y="144043"/>
                  </a:lnTo>
                  <a:lnTo>
                    <a:pt x="262757" y="179548"/>
                  </a:lnTo>
                  <a:lnTo>
                    <a:pt x="233714" y="216088"/>
                  </a:lnTo>
                  <a:lnTo>
                    <a:pt x="206321" y="253605"/>
                  </a:lnTo>
                  <a:lnTo>
                    <a:pt x="180587" y="292044"/>
                  </a:lnTo>
                  <a:lnTo>
                    <a:pt x="156523" y="331350"/>
                  </a:lnTo>
                  <a:lnTo>
                    <a:pt x="134138" y="371465"/>
                  </a:lnTo>
                  <a:lnTo>
                    <a:pt x="113441" y="412333"/>
                  </a:lnTo>
                  <a:lnTo>
                    <a:pt x="94443" y="453900"/>
                  </a:lnTo>
                  <a:lnTo>
                    <a:pt x="77152" y="496107"/>
                  </a:lnTo>
                  <a:lnTo>
                    <a:pt x="61580" y="538900"/>
                  </a:lnTo>
                  <a:lnTo>
                    <a:pt x="47735" y="582223"/>
                  </a:lnTo>
                  <a:lnTo>
                    <a:pt x="35626" y="626018"/>
                  </a:lnTo>
                  <a:lnTo>
                    <a:pt x="25265" y="670231"/>
                  </a:lnTo>
                  <a:lnTo>
                    <a:pt x="16660" y="714805"/>
                  </a:lnTo>
                  <a:lnTo>
                    <a:pt x="9822" y="759684"/>
                  </a:lnTo>
                  <a:lnTo>
                    <a:pt x="4759" y="804811"/>
                  </a:lnTo>
                  <a:lnTo>
                    <a:pt x="1482" y="850131"/>
                  </a:lnTo>
                  <a:lnTo>
                    <a:pt x="0" y="895588"/>
                  </a:lnTo>
                  <a:lnTo>
                    <a:pt x="322" y="941126"/>
                  </a:lnTo>
                  <a:lnTo>
                    <a:pt x="2460" y="986687"/>
                  </a:lnTo>
                  <a:lnTo>
                    <a:pt x="6422" y="1032217"/>
                  </a:lnTo>
                  <a:lnTo>
                    <a:pt x="12217" y="1077660"/>
                  </a:lnTo>
                  <a:lnTo>
                    <a:pt x="19857" y="1122958"/>
                  </a:lnTo>
                  <a:lnTo>
                    <a:pt x="29350" y="1168057"/>
                  </a:lnTo>
                  <a:lnTo>
                    <a:pt x="40705" y="1212900"/>
                  </a:lnTo>
                  <a:lnTo>
                    <a:pt x="53934" y="1257430"/>
                  </a:lnTo>
                  <a:lnTo>
                    <a:pt x="69045" y="1301592"/>
                  </a:lnTo>
                  <a:lnTo>
                    <a:pt x="86048" y="1345330"/>
                  </a:lnTo>
                  <a:lnTo>
                    <a:pt x="104953" y="1388588"/>
                  </a:lnTo>
                  <a:lnTo>
                    <a:pt x="125769" y="1431309"/>
                  </a:lnTo>
                  <a:lnTo>
                    <a:pt x="148507" y="1473437"/>
                  </a:lnTo>
                  <a:lnTo>
                    <a:pt x="173175" y="1514917"/>
                  </a:lnTo>
                  <a:lnTo>
                    <a:pt x="194264" y="1548759"/>
                  </a:lnTo>
                  <a:lnTo>
                    <a:pt x="232033" y="1518653"/>
                  </a:lnTo>
                  <a:lnTo>
                    <a:pt x="268216" y="1487267"/>
                  </a:lnTo>
                  <a:lnTo>
                    <a:pt x="302801" y="1454655"/>
                  </a:lnTo>
                  <a:lnTo>
                    <a:pt x="335780" y="1420874"/>
                  </a:lnTo>
                  <a:lnTo>
                    <a:pt x="367142" y="1385980"/>
                  </a:lnTo>
                  <a:lnTo>
                    <a:pt x="396878" y="1350028"/>
                  </a:lnTo>
                  <a:lnTo>
                    <a:pt x="424979" y="1313074"/>
                  </a:lnTo>
                  <a:lnTo>
                    <a:pt x="451434" y="1275174"/>
                  </a:lnTo>
                  <a:lnTo>
                    <a:pt x="476234" y="1236384"/>
                  </a:lnTo>
                  <a:lnTo>
                    <a:pt x="499369" y="1196760"/>
                  </a:lnTo>
                  <a:lnTo>
                    <a:pt x="520831" y="1156358"/>
                  </a:lnTo>
                  <a:lnTo>
                    <a:pt x="540608" y="1115232"/>
                  </a:lnTo>
                  <a:lnTo>
                    <a:pt x="558691" y="1073440"/>
                  </a:lnTo>
                  <a:lnTo>
                    <a:pt x="575071" y="1031037"/>
                  </a:lnTo>
                  <a:lnTo>
                    <a:pt x="589738" y="988079"/>
                  </a:lnTo>
                  <a:lnTo>
                    <a:pt x="602683" y="944622"/>
                  </a:lnTo>
                  <a:lnTo>
                    <a:pt x="613895" y="900722"/>
                  </a:lnTo>
                  <a:lnTo>
                    <a:pt x="623365" y="856433"/>
                  </a:lnTo>
                  <a:lnTo>
                    <a:pt x="631084" y="811813"/>
                  </a:lnTo>
                  <a:lnTo>
                    <a:pt x="637041" y="766917"/>
                  </a:lnTo>
                  <a:lnTo>
                    <a:pt x="641228" y="721801"/>
                  </a:lnTo>
                  <a:lnTo>
                    <a:pt x="643633" y="676521"/>
                  </a:lnTo>
                  <a:lnTo>
                    <a:pt x="644249" y="631133"/>
                  </a:lnTo>
                  <a:lnTo>
                    <a:pt x="643065" y="585692"/>
                  </a:lnTo>
                  <a:lnTo>
                    <a:pt x="640071" y="540254"/>
                  </a:lnTo>
                  <a:lnTo>
                    <a:pt x="635258" y="494875"/>
                  </a:lnTo>
                  <a:lnTo>
                    <a:pt x="628615" y="449611"/>
                  </a:lnTo>
                  <a:lnTo>
                    <a:pt x="620135" y="404518"/>
                  </a:lnTo>
                  <a:lnTo>
                    <a:pt x="609806" y="359652"/>
                  </a:lnTo>
                  <a:lnTo>
                    <a:pt x="597619" y="315068"/>
                  </a:lnTo>
                  <a:lnTo>
                    <a:pt x="583565" y="270822"/>
                  </a:lnTo>
                  <a:lnTo>
                    <a:pt x="567634" y="226971"/>
                  </a:lnTo>
                  <a:lnTo>
                    <a:pt x="549815" y="183569"/>
                  </a:lnTo>
                  <a:lnTo>
                    <a:pt x="530101" y="140674"/>
                  </a:lnTo>
                  <a:lnTo>
                    <a:pt x="508480" y="98340"/>
                  </a:lnTo>
                  <a:lnTo>
                    <a:pt x="484943" y="56623"/>
                  </a:lnTo>
                  <a:lnTo>
                    <a:pt x="459481" y="15580"/>
                  </a:lnTo>
                  <a:lnTo>
                    <a:pt x="449355" y="0"/>
                  </a:lnTo>
                  <a:close/>
                </a:path>
              </a:pathLst>
            </a:custGeom>
            <a:solidFill>
              <a:srgbClr val="12828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733" name="Google Shape;733;p25"/>
            <p:cNvSpPr/>
            <p:nvPr/>
          </p:nvSpPr>
          <p:spPr>
            <a:xfrm>
              <a:off x="15762209" y="932363"/>
              <a:ext cx="1080002" cy="92456"/>
            </a:xfrm>
            <a:custGeom>
              <a:avLst/>
              <a:gdLst/>
              <a:ahLst/>
              <a:cxnLst/>
              <a:rect l="l" t="t" r="r" b="b"/>
              <a:pathLst>
                <a:path w="1186815" h="101600" extrusionOk="0">
                  <a:moveTo>
                    <a:pt x="1186319" y="0"/>
                  </a:moveTo>
                  <a:lnTo>
                    <a:pt x="0" y="101420"/>
                  </a:lnTo>
                </a:path>
              </a:pathLst>
            </a:custGeom>
            <a:noFill/>
            <a:ln w="9525" cap="flat" cmpd="sng">
              <a:solidFill>
                <a:srgbClr val="37BA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734" name="Google Shape;734;p25"/>
            <p:cNvSpPr/>
            <p:nvPr/>
          </p:nvSpPr>
          <p:spPr>
            <a:xfrm>
              <a:off x="17279926" y="479651"/>
              <a:ext cx="126549" cy="1095604"/>
            </a:xfrm>
            <a:custGeom>
              <a:avLst/>
              <a:gdLst/>
              <a:ahLst/>
              <a:cxnLst/>
              <a:rect l="l" t="t" r="r" b="b"/>
              <a:pathLst>
                <a:path w="139065" h="1203960" extrusionOk="0">
                  <a:moveTo>
                    <a:pt x="138592" y="0"/>
                  </a:moveTo>
                  <a:lnTo>
                    <a:pt x="0" y="1203952"/>
                  </a:lnTo>
                </a:path>
              </a:pathLst>
            </a:custGeom>
            <a:noFill/>
            <a:ln w="9525" cap="flat" cmpd="sng">
              <a:solidFill>
                <a:srgbClr val="37BA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735" name="Google Shape;735;p25"/>
            <p:cNvSpPr/>
            <p:nvPr/>
          </p:nvSpPr>
          <p:spPr>
            <a:xfrm>
              <a:off x="14592603" y="1599869"/>
              <a:ext cx="1753197" cy="1753196"/>
            </a:xfrm>
            <a:custGeom>
              <a:avLst/>
              <a:gdLst/>
              <a:ahLst/>
              <a:cxnLst/>
              <a:rect l="l" t="t" r="r" b="b"/>
              <a:pathLst>
                <a:path w="1926590" h="1926589" extrusionOk="0">
                  <a:moveTo>
                    <a:pt x="955220" y="0"/>
                  </a:moveTo>
                  <a:lnTo>
                    <a:pt x="910282" y="1465"/>
                  </a:lnTo>
                  <a:lnTo>
                    <a:pt x="865525" y="5013"/>
                  </a:lnTo>
                  <a:lnTo>
                    <a:pt x="821026" y="10626"/>
                  </a:lnTo>
                  <a:lnTo>
                    <a:pt x="776861" y="18289"/>
                  </a:lnTo>
                  <a:lnTo>
                    <a:pt x="733107" y="27983"/>
                  </a:lnTo>
                  <a:lnTo>
                    <a:pt x="689838" y="39692"/>
                  </a:lnTo>
                  <a:lnTo>
                    <a:pt x="647133" y="53399"/>
                  </a:lnTo>
                  <a:lnTo>
                    <a:pt x="605066" y="69088"/>
                  </a:lnTo>
                  <a:lnTo>
                    <a:pt x="563714" y="86740"/>
                  </a:lnTo>
                  <a:lnTo>
                    <a:pt x="523153" y="106341"/>
                  </a:lnTo>
                  <a:lnTo>
                    <a:pt x="483460" y="127871"/>
                  </a:lnTo>
                  <a:lnTo>
                    <a:pt x="444710" y="151316"/>
                  </a:lnTo>
                  <a:lnTo>
                    <a:pt x="406980" y="176657"/>
                  </a:lnTo>
                  <a:lnTo>
                    <a:pt x="370346" y="203878"/>
                  </a:lnTo>
                  <a:lnTo>
                    <a:pt x="334883" y="232962"/>
                  </a:lnTo>
                  <a:lnTo>
                    <a:pt x="300669" y="263893"/>
                  </a:lnTo>
                  <a:lnTo>
                    <a:pt x="267780" y="296652"/>
                  </a:lnTo>
                  <a:lnTo>
                    <a:pt x="236291" y="331225"/>
                  </a:lnTo>
                  <a:lnTo>
                    <a:pt x="206279" y="367592"/>
                  </a:lnTo>
                  <a:lnTo>
                    <a:pt x="177820" y="405738"/>
                  </a:lnTo>
                  <a:lnTo>
                    <a:pt x="150991" y="445646"/>
                  </a:lnTo>
                  <a:lnTo>
                    <a:pt x="126150" y="486820"/>
                  </a:lnTo>
                  <a:lnTo>
                    <a:pt x="103595" y="528727"/>
                  </a:lnTo>
                  <a:lnTo>
                    <a:pt x="83307" y="571290"/>
                  </a:lnTo>
                  <a:lnTo>
                    <a:pt x="65271" y="614434"/>
                  </a:lnTo>
                  <a:lnTo>
                    <a:pt x="49469" y="658082"/>
                  </a:lnTo>
                  <a:lnTo>
                    <a:pt x="35884" y="702158"/>
                  </a:lnTo>
                  <a:lnTo>
                    <a:pt x="24500" y="746586"/>
                  </a:lnTo>
                  <a:lnTo>
                    <a:pt x="15300" y="791289"/>
                  </a:lnTo>
                  <a:lnTo>
                    <a:pt x="8267" y="836192"/>
                  </a:lnTo>
                  <a:lnTo>
                    <a:pt x="3384" y="881218"/>
                  </a:lnTo>
                  <a:lnTo>
                    <a:pt x="634" y="926291"/>
                  </a:lnTo>
                  <a:lnTo>
                    <a:pt x="0" y="971335"/>
                  </a:lnTo>
                  <a:lnTo>
                    <a:pt x="1465" y="1016273"/>
                  </a:lnTo>
                  <a:lnTo>
                    <a:pt x="5013" y="1061030"/>
                  </a:lnTo>
                  <a:lnTo>
                    <a:pt x="10626" y="1105529"/>
                  </a:lnTo>
                  <a:lnTo>
                    <a:pt x="18288" y="1149694"/>
                  </a:lnTo>
                  <a:lnTo>
                    <a:pt x="27982" y="1193449"/>
                  </a:lnTo>
                  <a:lnTo>
                    <a:pt x="39691" y="1236718"/>
                  </a:lnTo>
                  <a:lnTo>
                    <a:pt x="53398" y="1279424"/>
                  </a:lnTo>
                  <a:lnTo>
                    <a:pt x="69086" y="1321491"/>
                  </a:lnTo>
                  <a:lnTo>
                    <a:pt x="86738" y="1362843"/>
                  </a:lnTo>
                  <a:lnTo>
                    <a:pt x="106338" y="1403404"/>
                  </a:lnTo>
                  <a:lnTo>
                    <a:pt x="127869" y="1443098"/>
                  </a:lnTo>
                  <a:lnTo>
                    <a:pt x="151313" y="1481848"/>
                  </a:lnTo>
                  <a:lnTo>
                    <a:pt x="176654" y="1519578"/>
                  </a:lnTo>
                  <a:lnTo>
                    <a:pt x="203875" y="1556212"/>
                  </a:lnTo>
                  <a:lnTo>
                    <a:pt x="232959" y="1591674"/>
                  </a:lnTo>
                  <a:lnTo>
                    <a:pt x="263889" y="1625888"/>
                  </a:lnTo>
                  <a:lnTo>
                    <a:pt x="296648" y="1658777"/>
                  </a:lnTo>
                  <a:lnTo>
                    <a:pt x="331220" y="1690265"/>
                  </a:lnTo>
                  <a:lnTo>
                    <a:pt x="367588" y="1720277"/>
                  </a:lnTo>
                  <a:lnTo>
                    <a:pt x="405734" y="1748735"/>
                  </a:lnTo>
                  <a:lnTo>
                    <a:pt x="445641" y="1775564"/>
                  </a:lnTo>
                  <a:lnTo>
                    <a:pt x="486816" y="1800405"/>
                  </a:lnTo>
                  <a:lnTo>
                    <a:pt x="528724" y="1822962"/>
                  </a:lnTo>
                  <a:lnTo>
                    <a:pt x="571288" y="1843250"/>
                  </a:lnTo>
                  <a:lnTo>
                    <a:pt x="614432" y="1861287"/>
                  </a:lnTo>
                  <a:lnTo>
                    <a:pt x="658081" y="1877089"/>
                  </a:lnTo>
                  <a:lnTo>
                    <a:pt x="702157" y="1890674"/>
                  </a:lnTo>
                  <a:lnTo>
                    <a:pt x="746585" y="1902058"/>
                  </a:lnTo>
                  <a:lnTo>
                    <a:pt x="791289" y="1911259"/>
                  </a:lnTo>
                  <a:lnTo>
                    <a:pt x="836192" y="1918292"/>
                  </a:lnTo>
                  <a:lnTo>
                    <a:pt x="881218" y="1923175"/>
                  </a:lnTo>
                  <a:lnTo>
                    <a:pt x="926292" y="1925926"/>
                  </a:lnTo>
                  <a:lnTo>
                    <a:pt x="971336" y="1926560"/>
                  </a:lnTo>
                  <a:lnTo>
                    <a:pt x="1016274" y="1925094"/>
                  </a:lnTo>
                  <a:lnTo>
                    <a:pt x="1061031" y="1921546"/>
                  </a:lnTo>
                  <a:lnTo>
                    <a:pt x="1105530" y="1915933"/>
                  </a:lnTo>
                  <a:lnTo>
                    <a:pt x="1149695" y="1908270"/>
                  </a:lnTo>
                  <a:lnTo>
                    <a:pt x="1193450" y="1898576"/>
                  </a:lnTo>
                  <a:lnTo>
                    <a:pt x="1236718" y="1886867"/>
                  </a:lnTo>
                  <a:lnTo>
                    <a:pt x="1279424" y="1873160"/>
                  </a:lnTo>
                  <a:lnTo>
                    <a:pt x="1321492" y="1857472"/>
                  </a:lnTo>
                  <a:lnTo>
                    <a:pt x="1362844" y="1839819"/>
                  </a:lnTo>
                  <a:lnTo>
                    <a:pt x="1403405" y="1820219"/>
                  </a:lnTo>
                  <a:lnTo>
                    <a:pt x="1443099" y="1798688"/>
                  </a:lnTo>
                  <a:lnTo>
                    <a:pt x="1481849" y="1775243"/>
                  </a:lnTo>
                  <a:lnTo>
                    <a:pt x="1519579" y="1749902"/>
                  </a:lnTo>
                  <a:lnTo>
                    <a:pt x="1556214" y="1722681"/>
                  </a:lnTo>
                  <a:lnTo>
                    <a:pt x="1591676" y="1693597"/>
                  </a:lnTo>
                  <a:lnTo>
                    <a:pt x="1625890" y="1662666"/>
                  </a:lnTo>
                  <a:lnTo>
                    <a:pt x="1658780" y="1629907"/>
                  </a:lnTo>
                  <a:lnTo>
                    <a:pt x="1690269" y="1595335"/>
                  </a:lnTo>
                  <a:lnTo>
                    <a:pt x="1720281" y="1558967"/>
                  </a:lnTo>
                  <a:lnTo>
                    <a:pt x="1748740" y="1520821"/>
                  </a:lnTo>
                  <a:lnTo>
                    <a:pt x="1775570" y="1480913"/>
                  </a:lnTo>
                  <a:lnTo>
                    <a:pt x="1800410" y="1439738"/>
                  </a:lnTo>
                  <a:lnTo>
                    <a:pt x="1822966" y="1397831"/>
                  </a:lnTo>
                  <a:lnTo>
                    <a:pt x="1843253" y="1355267"/>
                  </a:lnTo>
                  <a:lnTo>
                    <a:pt x="1861290" y="1312123"/>
                  </a:lnTo>
                  <a:lnTo>
                    <a:pt x="1877092" y="1268474"/>
                  </a:lnTo>
                  <a:lnTo>
                    <a:pt x="1890676" y="1224398"/>
                  </a:lnTo>
                  <a:lnTo>
                    <a:pt x="1902060" y="1179970"/>
                  </a:lnTo>
                  <a:lnTo>
                    <a:pt x="1911260" y="1135267"/>
                  </a:lnTo>
                  <a:lnTo>
                    <a:pt x="1918293" y="1090364"/>
                  </a:lnTo>
                  <a:lnTo>
                    <a:pt x="1923177" y="1045338"/>
                  </a:lnTo>
                  <a:lnTo>
                    <a:pt x="1925927" y="1000266"/>
                  </a:lnTo>
                  <a:lnTo>
                    <a:pt x="1926561" y="955222"/>
                  </a:lnTo>
                  <a:lnTo>
                    <a:pt x="1925096" y="910284"/>
                  </a:lnTo>
                  <a:lnTo>
                    <a:pt x="1921548" y="865528"/>
                  </a:lnTo>
                  <a:lnTo>
                    <a:pt x="1915934" y="821029"/>
                  </a:lnTo>
                  <a:lnTo>
                    <a:pt x="1908272" y="776864"/>
                  </a:lnTo>
                  <a:lnTo>
                    <a:pt x="1898578" y="733110"/>
                  </a:lnTo>
                  <a:lnTo>
                    <a:pt x="1886870" y="689842"/>
                  </a:lnTo>
                  <a:lnTo>
                    <a:pt x="1873163" y="647137"/>
                  </a:lnTo>
                  <a:lnTo>
                    <a:pt x="1857474" y="605070"/>
                  </a:lnTo>
                  <a:lnTo>
                    <a:pt x="1839822" y="563718"/>
                  </a:lnTo>
                  <a:lnTo>
                    <a:pt x="1820222" y="523157"/>
                  </a:lnTo>
                  <a:lnTo>
                    <a:pt x="1798692" y="483464"/>
                  </a:lnTo>
                  <a:lnTo>
                    <a:pt x="1775247" y="444714"/>
                  </a:lnTo>
                  <a:lnTo>
                    <a:pt x="1749907" y="406984"/>
                  </a:lnTo>
                  <a:lnTo>
                    <a:pt x="1722686" y="370350"/>
                  </a:lnTo>
                  <a:lnTo>
                    <a:pt x="1693602" y="334888"/>
                  </a:lnTo>
                  <a:lnTo>
                    <a:pt x="1662672" y="300674"/>
                  </a:lnTo>
                  <a:lnTo>
                    <a:pt x="1629912" y="267785"/>
                  </a:lnTo>
                  <a:lnTo>
                    <a:pt x="1595340" y="236296"/>
                  </a:lnTo>
                  <a:lnTo>
                    <a:pt x="1558973" y="206284"/>
                  </a:lnTo>
                  <a:lnTo>
                    <a:pt x="1520827" y="177825"/>
                  </a:lnTo>
                  <a:lnTo>
                    <a:pt x="1480919" y="150995"/>
                  </a:lnTo>
                  <a:lnTo>
                    <a:pt x="1439743" y="126154"/>
                  </a:lnTo>
                  <a:lnTo>
                    <a:pt x="1397835" y="103597"/>
                  </a:lnTo>
                  <a:lnTo>
                    <a:pt x="1355270" y="83309"/>
                  </a:lnTo>
                  <a:lnTo>
                    <a:pt x="1312125" y="65272"/>
                  </a:lnTo>
                  <a:lnTo>
                    <a:pt x="1268476" y="49470"/>
                  </a:lnTo>
                  <a:lnTo>
                    <a:pt x="1224399" y="35885"/>
                  </a:lnTo>
                  <a:lnTo>
                    <a:pt x="1179971" y="24501"/>
                  </a:lnTo>
                  <a:lnTo>
                    <a:pt x="1135267" y="15301"/>
                  </a:lnTo>
                  <a:lnTo>
                    <a:pt x="1090364" y="8267"/>
                  </a:lnTo>
                  <a:lnTo>
                    <a:pt x="1045337" y="3384"/>
                  </a:lnTo>
                  <a:lnTo>
                    <a:pt x="1000264" y="633"/>
                  </a:lnTo>
                  <a:lnTo>
                    <a:pt x="955220" y="0"/>
                  </a:lnTo>
                  <a:close/>
                </a:path>
              </a:pathLst>
            </a:custGeom>
            <a:solidFill>
              <a:srgbClr val="12828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grpSp>
          <p:nvGrpSpPr>
            <p:cNvPr id="736" name="Google Shape;736;p25"/>
            <p:cNvGrpSpPr/>
            <p:nvPr/>
          </p:nvGrpSpPr>
          <p:grpSpPr>
            <a:xfrm>
              <a:off x="14869033" y="2108459"/>
              <a:ext cx="1138941" cy="737337"/>
              <a:chOff x="14869033" y="2108459"/>
              <a:chExt cx="1138941" cy="737337"/>
            </a:xfrm>
          </p:grpSpPr>
          <p:sp>
            <p:nvSpPr>
              <p:cNvPr id="737" name="Google Shape;737;p25"/>
              <p:cNvSpPr/>
              <p:nvPr/>
            </p:nvSpPr>
            <p:spPr>
              <a:xfrm>
                <a:off x="14869033" y="2108459"/>
                <a:ext cx="1138941" cy="737337"/>
              </a:xfrm>
              <a:custGeom>
                <a:avLst/>
                <a:gdLst/>
                <a:ahLst/>
                <a:cxnLst/>
                <a:rect l="l" t="t" r="r" b="b"/>
                <a:pathLst>
                  <a:path w="1251584" h="810260" extrusionOk="0">
                    <a:moveTo>
                      <a:pt x="1009340" y="810184"/>
                    </a:moveTo>
                    <a:lnTo>
                      <a:pt x="293059" y="809001"/>
                    </a:lnTo>
                    <a:lnTo>
                      <a:pt x="245514" y="805072"/>
                    </a:lnTo>
                    <a:lnTo>
                      <a:pt x="200402" y="793857"/>
                    </a:lnTo>
                    <a:lnTo>
                      <a:pt x="158329" y="775963"/>
                    </a:lnTo>
                    <a:lnTo>
                      <a:pt x="119903" y="752002"/>
                    </a:lnTo>
                    <a:lnTo>
                      <a:pt x="85734" y="722584"/>
                    </a:lnTo>
                    <a:lnTo>
                      <a:pt x="56428" y="688317"/>
                    </a:lnTo>
                    <a:lnTo>
                      <a:pt x="32593" y="649812"/>
                    </a:lnTo>
                    <a:lnTo>
                      <a:pt x="14839" y="607679"/>
                    </a:lnTo>
                    <a:lnTo>
                      <a:pt x="3771" y="562528"/>
                    </a:lnTo>
                    <a:lnTo>
                      <a:pt x="0" y="514968"/>
                    </a:lnTo>
                    <a:lnTo>
                      <a:pt x="4011" y="466930"/>
                    </a:lnTo>
                    <a:lnTo>
                      <a:pt x="15461" y="421380"/>
                    </a:lnTo>
                    <a:lnTo>
                      <a:pt x="33719" y="378946"/>
                    </a:lnTo>
                    <a:lnTo>
                      <a:pt x="58156" y="340258"/>
                    </a:lnTo>
                    <a:lnTo>
                      <a:pt x="88139" y="305943"/>
                    </a:lnTo>
                    <a:lnTo>
                      <a:pt x="123040" y="276630"/>
                    </a:lnTo>
                    <a:lnTo>
                      <a:pt x="162228" y="252949"/>
                    </a:lnTo>
                    <a:lnTo>
                      <a:pt x="205071" y="235526"/>
                    </a:lnTo>
                    <a:lnTo>
                      <a:pt x="250941" y="224991"/>
                    </a:lnTo>
                    <a:lnTo>
                      <a:pt x="299205" y="221972"/>
                    </a:lnTo>
                    <a:lnTo>
                      <a:pt x="324653" y="178547"/>
                    </a:lnTo>
                    <a:lnTo>
                      <a:pt x="354864" y="139105"/>
                    </a:lnTo>
                    <a:lnTo>
                      <a:pt x="389378" y="103948"/>
                    </a:lnTo>
                    <a:lnTo>
                      <a:pt x="427736" y="73381"/>
                    </a:lnTo>
                    <a:lnTo>
                      <a:pt x="469480" y="47706"/>
                    </a:lnTo>
                    <a:lnTo>
                      <a:pt x="514151" y="27227"/>
                    </a:lnTo>
                    <a:lnTo>
                      <a:pt x="561289" y="12247"/>
                    </a:lnTo>
                    <a:lnTo>
                      <a:pt x="610435" y="3070"/>
                    </a:lnTo>
                    <a:lnTo>
                      <a:pt x="661131" y="0"/>
                    </a:lnTo>
                    <a:lnTo>
                      <a:pt x="707069" y="2711"/>
                    </a:lnTo>
                    <a:lnTo>
                      <a:pt x="752200" y="10581"/>
                    </a:lnTo>
                    <a:lnTo>
                      <a:pt x="796062" y="23444"/>
                    </a:lnTo>
                    <a:lnTo>
                      <a:pt x="838190" y="41138"/>
                    </a:lnTo>
                    <a:lnTo>
                      <a:pt x="878122" y="63499"/>
                    </a:lnTo>
                    <a:lnTo>
                      <a:pt x="915396" y="90363"/>
                    </a:lnTo>
                    <a:lnTo>
                      <a:pt x="951634" y="123642"/>
                    </a:lnTo>
                    <a:lnTo>
                      <a:pt x="983448" y="160893"/>
                    </a:lnTo>
                    <a:lnTo>
                      <a:pt x="1010510" y="201590"/>
                    </a:lnTo>
                    <a:lnTo>
                      <a:pt x="1032496" y="245206"/>
                    </a:lnTo>
                    <a:lnTo>
                      <a:pt x="1049078" y="291216"/>
                    </a:lnTo>
                    <a:lnTo>
                      <a:pt x="1097168" y="307722"/>
                    </a:lnTo>
                    <a:lnTo>
                      <a:pt x="1140421" y="332724"/>
                    </a:lnTo>
                    <a:lnTo>
                      <a:pt x="1177897" y="365146"/>
                    </a:lnTo>
                    <a:lnTo>
                      <a:pt x="1208658" y="403913"/>
                    </a:lnTo>
                    <a:lnTo>
                      <a:pt x="1231766" y="447949"/>
                    </a:lnTo>
                    <a:lnTo>
                      <a:pt x="1246283" y="496181"/>
                    </a:lnTo>
                    <a:lnTo>
                      <a:pt x="1251270" y="547533"/>
                    </a:lnTo>
                    <a:lnTo>
                      <a:pt x="1246679" y="596209"/>
                    </a:lnTo>
                    <a:lnTo>
                      <a:pt x="1233332" y="642721"/>
                    </a:lnTo>
                    <a:lnTo>
                      <a:pt x="1211659" y="685977"/>
                    </a:lnTo>
                    <a:lnTo>
                      <a:pt x="1182089" y="724888"/>
                    </a:lnTo>
                    <a:lnTo>
                      <a:pt x="1148002" y="756068"/>
                    </a:lnTo>
                    <a:lnTo>
                      <a:pt x="1109425" y="780595"/>
                    </a:lnTo>
                    <a:lnTo>
                      <a:pt x="1067250" y="798024"/>
                    </a:lnTo>
                    <a:lnTo>
                      <a:pt x="1022366" y="807912"/>
                    </a:lnTo>
                    <a:lnTo>
                      <a:pt x="1018293" y="809388"/>
                    </a:lnTo>
                    <a:lnTo>
                      <a:pt x="1013916" y="810184"/>
                    </a:lnTo>
                    <a:lnTo>
                      <a:pt x="1009340" y="810184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738" name="Google Shape;738;p25"/>
              <p:cNvSpPr/>
              <p:nvPr/>
            </p:nvSpPr>
            <p:spPr>
              <a:xfrm>
                <a:off x="15301484" y="2314984"/>
                <a:ext cx="329951" cy="387737"/>
              </a:xfrm>
              <a:custGeom>
                <a:avLst/>
                <a:gdLst/>
                <a:ahLst/>
                <a:cxnLst/>
                <a:rect l="l" t="t" r="r" b="b"/>
                <a:pathLst>
                  <a:path w="362584" h="426085" extrusionOk="0">
                    <a:moveTo>
                      <a:pt x="216994" y="212370"/>
                    </a:moveTo>
                    <a:lnTo>
                      <a:pt x="217277" y="36093"/>
                    </a:lnTo>
                    <a:lnTo>
                      <a:pt x="195337" y="2855"/>
                    </a:lnTo>
                    <a:lnTo>
                      <a:pt x="181320" y="0"/>
                    </a:lnTo>
                    <a:lnTo>
                      <a:pt x="167286" y="2808"/>
                    </a:lnTo>
                    <a:lnTo>
                      <a:pt x="145227" y="35967"/>
                    </a:lnTo>
                    <a:lnTo>
                      <a:pt x="144934" y="212077"/>
                    </a:lnTo>
                    <a:lnTo>
                      <a:pt x="144923" y="219092"/>
                    </a:lnTo>
                    <a:lnTo>
                      <a:pt x="139248" y="224788"/>
                    </a:lnTo>
                    <a:lnTo>
                      <a:pt x="15231" y="225438"/>
                    </a:lnTo>
                    <a:lnTo>
                      <a:pt x="0" y="243330"/>
                    </a:lnTo>
                    <a:lnTo>
                      <a:pt x="4111" y="251531"/>
                    </a:lnTo>
                    <a:lnTo>
                      <a:pt x="32919" y="281645"/>
                    </a:lnTo>
                    <a:lnTo>
                      <a:pt x="171530" y="420824"/>
                    </a:lnTo>
                    <a:lnTo>
                      <a:pt x="184660" y="425861"/>
                    </a:lnTo>
                    <a:lnTo>
                      <a:pt x="189686" y="420856"/>
                    </a:lnTo>
                    <a:lnTo>
                      <a:pt x="323462" y="287530"/>
                    </a:lnTo>
                    <a:lnTo>
                      <a:pt x="328674" y="282438"/>
                    </a:lnTo>
                    <a:lnTo>
                      <a:pt x="336883" y="274532"/>
                    </a:lnTo>
                    <a:lnTo>
                      <a:pt x="346942" y="264900"/>
                    </a:lnTo>
                    <a:lnTo>
                      <a:pt x="357702" y="254630"/>
                    </a:lnTo>
                    <a:lnTo>
                      <a:pt x="362235" y="246509"/>
                    </a:lnTo>
                    <a:lnTo>
                      <a:pt x="361457" y="237876"/>
                    </a:lnTo>
                    <a:lnTo>
                      <a:pt x="356228" y="230961"/>
                    </a:lnTo>
                    <a:lnTo>
                      <a:pt x="347409" y="227993"/>
                    </a:lnTo>
                    <a:lnTo>
                      <a:pt x="229455" y="225155"/>
                    </a:lnTo>
                    <a:lnTo>
                      <a:pt x="222512" y="224987"/>
                    </a:lnTo>
                    <a:lnTo>
                      <a:pt x="216984" y="219312"/>
                    </a:lnTo>
                    <a:lnTo>
                      <a:pt x="216994" y="21237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</p:grpSp>
      </p:grpSp>
      <p:sp>
        <p:nvSpPr>
          <p:cNvPr id="739" name="Google Shape;739;p25"/>
          <p:cNvSpPr/>
          <p:nvPr/>
        </p:nvSpPr>
        <p:spPr>
          <a:xfrm>
            <a:off x="10486" y="4014358"/>
            <a:ext cx="1223308" cy="1129408"/>
          </a:xfrm>
          <a:custGeom>
            <a:avLst/>
            <a:gdLst/>
            <a:ahLst/>
            <a:cxnLst/>
            <a:rect l="l" t="t" r="r" b="b"/>
            <a:pathLst>
              <a:path w="2688590" h="2482215" extrusionOk="0">
                <a:moveTo>
                  <a:pt x="2688220" y="0"/>
                </a:moveTo>
                <a:lnTo>
                  <a:pt x="2662761" y="44630"/>
                </a:lnTo>
                <a:lnTo>
                  <a:pt x="2636977" y="88959"/>
                </a:lnTo>
                <a:lnTo>
                  <a:pt x="2610871" y="132985"/>
                </a:lnTo>
                <a:lnTo>
                  <a:pt x="2584443" y="176709"/>
                </a:lnTo>
                <a:lnTo>
                  <a:pt x="2557698" y="220128"/>
                </a:lnTo>
                <a:lnTo>
                  <a:pt x="2530636" y="263244"/>
                </a:lnTo>
                <a:lnTo>
                  <a:pt x="2503262" y="306054"/>
                </a:lnTo>
                <a:lnTo>
                  <a:pt x="2475576" y="348559"/>
                </a:lnTo>
                <a:lnTo>
                  <a:pt x="2447581" y="390757"/>
                </a:lnTo>
                <a:lnTo>
                  <a:pt x="2419280" y="432648"/>
                </a:lnTo>
                <a:lnTo>
                  <a:pt x="2390675" y="474232"/>
                </a:lnTo>
                <a:lnTo>
                  <a:pt x="2361768" y="515507"/>
                </a:lnTo>
                <a:lnTo>
                  <a:pt x="2332562" y="556473"/>
                </a:lnTo>
                <a:lnTo>
                  <a:pt x="2303059" y="597130"/>
                </a:lnTo>
                <a:lnTo>
                  <a:pt x="2273261" y="637476"/>
                </a:lnTo>
                <a:lnTo>
                  <a:pt x="2243170" y="677511"/>
                </a:lnTo>
                <a:lnTo>
                  <a:pt x="2212790" y="717235"/>
                </a:lnTo>
                <a:lnTo>
                  <a:pt x="2182122" y="756646"/>
                </a:lnTo>
                <a:lnTo>
                  <a:pt x="2151169" y="795745"/>
                </a:lnTo>
                <a:lnTo>
                  <a:pt x="2119007" y="835670"/>
                </a:lnTo>
                <a:lnTo>
                  <a:pt x="2086548" y="875263"/>
                </a:lnTo>
                <a:lnTo>
                  <a:pt x="2053794" y="914521"/>
                </a:lnTo>
                <a:lnTo>
                  <a:pt x="2020748" y="953445"/>
                </a:lnTo>
                <a:lnTo>
                  <a:pt x="1987413" y="992033"/>
                </a:lnTo>
                <a:lnTo>
                  <a:pt x="1953791" y="1030286"/>
                </a:lnTo>
                <a:lnTo>
                  <a:pt x="1919884" y="1068201"/>
                </a:lnTo>
                <a:lnTo>
                  <a:pt x="1885696" y="1105780"/>
                </a:lnTo>
                <a:lnTo>
                  <a:pt x="1851228" y="1143020"/>
                </a:lnTo>
                <a:lnTo>
                  <a:pt x="1816483" y="1179921"/>
                </a:lnTo>
                <a:lnTo>
                  <a:pt x="1781465" y="1216483"/>
                </a:lnTo>
                <a:lnTo>
                  <a:pt x="1746174" y="1252704"/>
                </a:lnTo>
                <a:lnTo>
                  <a:pt x="1710615" y="1288584"/>
                </a:lnTo>
                <a:lnTo>
                  <a:pt x="1674789" y="1324123"/>
                </a:lnTo>
                <a:lnTo>
                  <a:pt x="1638700" y="1359319"/>
                </a:lnTo>
                <a:lnTo>
                  <a:pt x="1602349" y="1394172"/>
                </a:lnTo>
                <a:lnTo>
                  <a:pt x="1565739" y="1428681"/>
                </a:lnTo>
                <a:lnTo>
                  <a:pt x="1528873" y="1462845"/>
                </a:lnTo>
                <a:lnTo>
                  <a:pt x="1491754" y="1496665"/>
                </a:lnTo>
                <a:lnTo>
                  <a:pt x="1454383" y="1530138"/>
                </a:lnTo>
                <a:lnTo>
                  <a:pt x="1416764" y="1563264"/>
                </a:lnTo>
                <a:lnTo>
                  <a:pt x="1378900" y="1596043"/>
                </a:lnTo>
                <a:lnTo>
                  <a:pt x="1340791" y="1628474"/>
                </a:lnTo>
                <a:lnTo>
                  <a:pt x="1302442" y="1660556"/>
                </a:lnTo>
                <a:lnTo>
                  <a:pt x="1263855" y="1692288"/>
                </a:lnTo>
                <a:lnTo>
                  <a:pt x="1225032" y="1723670"/>
                </a:lnTo>
                <a:lnTo>
                  <a:pt x="1185976" y="1754701"/>
                </a:lnTo>
                <a:lnTo>
                  <a:pt x="1146690" y="1785381"/>
                </a:lnTo>
                <a:lnTo>
                  <a:pt x="1107175" y="1815707"/>
                </a:lnTo>
                <a:lnTo>
                  <a:pt x="1067435" y="1845681"/>
                </a:lnTo>
                <a:lnTo>
                  <a:pt x="1027473" y="1875301"/>
                </a:lnTo>
                <a:lnTo>
                  <a:pt x="987290" y="1904566"/>
                </a:lnTo>
                <a:lnTo>
                  <a:pt x="946889" y="1933476"/>
                </a:lnTo>
                <a:lnTo>
                  <a:pt x="906273" y="1962030"/>
                </a:lnTo>
                <a:lnTo>
                  <a:pt x="865445" y="1990227"/>
                </a:lnTo>
                <a:lnTo>
                  <a:pt x="824407" y="2018067"/>
                </a:lnTo>
                <a:lnTo>
                  <a:pt x="783161" y="2045549"/>
                </a:lnTo>
                <a:lnTo>
                  <a:pt x="741710" y="2072671"/>
                </a:lnTo>
                <a:lnTo>
                  <a:pt x="700057" y="2099434"/>
                </a:lnTo>
                <a:lnTo>
                  <a:pt x="658205" y="2125837"/>
                </a:lnTo>
                <a:lnTo>
                  <a:pt x="616155" y="2151879"/>
                </a:lnTo>
                <a:lnTo>
                  <a:pt x="573911" y="2177559"/>
                </a:lnTo>
                <a:lnTo>
                  <a:pt x="531474" y="2202877"/>
                </a:lnTo>
                <a:lnTo>
                  <a:pt x="488848" y="2227831"/>
                </a:lnTo>
                <a:lnTo>
                  <a:pt x="446035" y="2252422"/>
                </a:lnTo>
                <a:lnTo>
                  <a:pt x="403038" y="2276648"/>
                </a:lnTo>
                <a:lnTo>
                  <a:pt x="359860" y="2300509"/>
                </a:lnTo>
                <a:lnTo>
                  <a:pt x="316501" y="2324004"/>
                </a:lnTo>
                <a:lnTo>
                  <a:pt x="272967" y="2347132"/>
                </a:lnTo>
                <a:lnTo>
                  <a:pt x="229258" y="2369892"/>
                </a:lnTo>
                <a:lnTo>
                  <a:pt x="185378" y="2392285"/>
                </a:lnTo>
                <a:lnTo>
                  <a:pt x="141329" y="2414308"/>
                </a:lnTo>
                <a:lnTo>
                  <a:pt x="97113" y="2435962"/>
                </a:lnTo>
                <a:lnTo>
                  <a:pt x="52734" y="2457246"/>
                </a:lnTo>
                <a:lnTo>
                  <a:pt x="8193" y="2478159"/>
                </a:lnTo>
                <a:lnTo>
                  <a:pt x="0" y="2481924"/>
                </a:lnTo>
              </a:path>
            </a:pathLst>
          </a:custGeom>
          <a:noFill/>
          <a:ln w="9525" cap="flat" cmpd="sng">
            <a:solidFill>
              <a:srgbClr val="01AF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740" name="Google Shape;740;p25"/>
          <p:cNvSpPr/>
          <p:nvPr/>
        </p:nvSpPr>
        <p:spPr>
          <a:xfrm>
            <a:off x="824801" y="3608072"/>
            <a:ext cx="917626" cy="917625"/>
          </a:xfrm>
          <a:custGeom>
            <a:avLst/>
            <a:gdLst/>
            <a:ahLst/>
            <a:cxnLst/>
            <a:rect l="l" t="t" r="r" b="b"/>
            <a:pathLst>
              <a:path w="2016760" h="2016759" extrusionOk="0">
                <a:moveTo>
                  <a:pt x="1023808" y="0"/>
                </a:moveTo>
                <a:lnTo>
                  <a:pt x="978009" y="376"/>
                </a:lnTo>
                <a:lnTo>
                  <a:pt x="932367" y="2824"/>
                </a:lnTo>
                <a:lnTo>
                  <a:pt x="886954" y="7324"/>
                </a:lnTo>
                <a:lnTo>
                  <a:pt x="841842" y="13858"/>
                </a:lnTo>
                <a:lnTo>
                  <a:pt x="797103" y="22407"/>
                </a:lnTo>
                <a:lnTo>
                  <a:pt x="752809" y="32951"/>
                </a:lnTo>
                <a:lnTo>
                  <a:pt x="709033" y="45473"/>
                </a:lnTo>
                <a:lnTo>
                  <a:pt x="665847" y="59952"/>
                </a:lnTo>
                <a:lnTo>
                  <a:pt x="623324" y="76370"/>
                </a:lnTo>
                <a:lnTo>
                  <a:pt x="581534" y="94709"/>
                </a:lnTo>
                <a:lnTo>
                  <a:pt x="540552" y="114948"/>
                </a:lnTo>
                <a:lnTo>
                  <a:pt x="500449" y="137070"/>
                </a:lnTo>
                <a:lnTo>
                  <a:pt x="461296" y="161055"/>
                </a:lnTo>
                <a:lnTo>
                  <a:pt x="423168" y="186884"/>
                </a:lnTo>
                <a:lnTo>
                  <a:pt x="386135" y="214539"/>
                </a:lnTo>
                <a:lnTo>
                  <a:pt x="350270" y="244001"/>
                </a:lnTo>
                <a:lnTo>
                  <a:pt x="315645" y="275250"/>
                </a:lnTo>
                <a:lnTo>
                  <a:pt x="282333" y="308267"/>
                </a:lnTo>
                <a:lnTo>
                  <a:pt x="250406" y="343035"/>
                </a:lnTo>
                <a:lnTo>
                  <a:pt x="219935" y="379533"/>
                </a:lnTo>
                <a:lnTo>
                  <a:pt x="190994" y="417743"/>
                </a:lnTo>
                <a:lnTo>
                  <a:pt x="163655" y="457646"/>
                </a:lnTo>
                <a:lnTo>
                  <a:pt x="137989" y="499224"/>
                </a:lnTo>
                <a:lnTo>
                  <a:pt x="114330" y="541975"/>
                </a:lnTo>
                <a:lnTo>
                  <a:pt x="92951" y="585365"/>
                </a:lnTo>
                <a:lnTo>
                  <a:pt x="73832" y="629320"/>
                </a:lnTo>
                <a:lnTo>
                  <a:pt x="56956" y="673769"/>
                </a:lnTo>
                <a:lnTo>
                  <a:pt x="42302" y="718640"/>
                </a:lnTo>
                <a:lnTo>
                  <a:pt x="29852" y="763860"/>
                </a:lnTo>
                <a:lnTo>
                  <a:pt x="19587" y="809358"/>
                </a:lnTo>
                <a:lnTo>
                  <a:pt x="11488" y="855060"/>
                </a:lnTo>
                <a:lnTo>
                  <a:pt x="5537" y="900894"/>
                </a:lnTo>
                <a:lnTo>
                  <a:pt x="1714" y="946789"/>
                </a:lnTo>
                <a:lnTo>
                  <a:pt x="0" y="992671"/>
                </a:lnTo>
                <a:lnTo>
                  <a:pt x="376" y="1038470"/>
                </a:lnTo>
                <a:lnTo>
                  <a:pt x="2824" y="1084112"/>
                </a:lnTo>
                <a:lnTo>
                  <a:pt x="7324" y="1129525"/>
                </a:lnTo>
                <a:lnTo>
                  <a:pt x="13858" y="1174638"/>
                </a:lnTo>
                <a:lnTo>
                  <a:pt x="22407" y="1219377"/>
                </a:lnTo>
                <a:lnTo>
                  <a:pt x="32951" y="1263670"/>
                </a:lnTo>
                <a:lnTo>
                  <a:pt x="45473" y="1307446"/>
                </a:lnTo>
                <a:lnTo>
                  <a:pt x="59952" y="1350632"/>
                </a:lnTo>
                <a:lnTo>
                  <a:pt x="76370" y="1393156"/>
                </a:lnTo>
                <a:lnTo>
                  <a:pt x="94709" y="1434945"/>
                </a:lnTo>
                <a:lnTo>
                  <a:pt x="114948" y="1475927"/>
                </a:lnTo>
                <a:lnTo>
                  <a:pt x="137070" y="1516031"/>
                </a:lnTo>
                <a:lnTo>
                  <a:pt x="161055" y="1555183"/>
                </a:lnTo>
                <a:lnTo>
                  <a:pt x="186884" y="1593312"/>
                </a:lnTo>
                <a:lnTo>
                  <a:pt x="214539" y="1630344"/>
                </a:lnTo>
                <a:lnTo>
                  <a:pt x="244001" y="1666209"/>
                </a:lnTo>
                <a:lnTo>
                  <a:pt x="275250" y="1700834"/>
                </a:lnTo>
                <a:lnTo>
                  <a:pt x="308267" y="1734146"/>
                </a:lnTo>
                <a:lnTo>
                  <a:pt x="343035" y="1766074"/>
                </a:lnTo>
                <a:lnTo>
                  <a:pt x="379533" y="1796544"/>
                </a:lnTo>
                <a:lnTo>
                  <a:pt x="417743" y="1825485"/>
                </a:lnTo>
                <a:lnTo>
                  <a:pt x="457646" y="1852825"/>
                </a:lnTo>
                <a:lnTo>
                  <a:pt x="499224" y="1878491"/>
                </a:lnTo>
                <a:lnTo>
                  <a:pt x="541975" y="1902149"/>
                </a:lnTo>
                <a:lnTo>
                  <a:pt x="585365" y="1923529"/>
                </a:lnTo>
                <a:lnTo>
                  <a:pt x="629320" y="1942647"/>
                </a:lnTo>
                <a:lnTo>
                  <a:pt x="673769" y="1959524"/>
                </a:lnTo>
                <a:lnTo>
                  <a:pt x="718640" y="1974178"/>
                </a:lnTo>
                <a:lnTo>
                  <a:pt x="763860" y="1986627"/>
                </a:lnTo>
                <a:lnTo>
                  <a:pt x="809358" y="1996892"/>
                </a:lnTo>
                <a:lnTo>
                  <a:pt x="855060" y="2004991"/>
                </a:lnTo>
                <a:lnTo>
                  <a:pt x="900894" y="2010943"/>
                </a:lnTo>
                <a:lnTo>
                  <a:pt x="946789" y="2014766"/>
                </a:lnTo>
                <a:lnTo>
                  <a:pt x="992671" y="2016480"/>
                </a:lnTo>
                <a:lnTo>
                  <a:pt x="1038470" y="2016104"/>
                </a:lnTo>
                <a:lnTo>
                  <a:pt x="1084112" y="2013656"/>
                </a:lnTo>
                <a:lnTo>
                  <a:pt x="1129525" y="2009155"/>
                </a:lnTo>
                <a:lnTo>
                  <a:pt x="1174638" y="2002621"/>
                </a:lnTo>
                <a:lnTo>
                  <a:pt x="1219377" y="1994073"/>
                </a:lnTo>
                <a:lnTo>
                  <a:pt x="1263670" y="1983528"/>
                </a:lnTo>
                <a:lnTo>
                  <a:pt x="1307446" y="1971007"/>
                </a:lnTo>
                <a:lnTo>
                  <a:pt x="1350632" y="1956527"/>
                </a:lnTo>
                <a:lnTo>
                  <a:pt x="1393156" y="1940109"/>
                </a:lnTo>
                <a:lnTo>
                  <a:pt x="1434945" y="1921771"/>
                </a:lnTo>
                <a:lnTo>
                  <a:pt x="1475927" y="1901531"/>
                </a:lnTo>
                <a:lnTo>
                  <a:pt x="1516031" y="1879410"/>
                </a:lnTo>
                <a:lnTo>
                  <a:pt x="1555183" y="1855425"/>
                </a:lnTo>
                <a:lnTo>
                  <a:pt x="1593312" y="1829595"/>
                </a:lnTo>
                <a:lnTo>
                  <a:pt x="1630344" y="1801940"/>
                </a:lnTo>
                <a:lnTo>
                  <a:pt x="1666209" y="1772479"/>
                </a:lnTo>
                <a:lnTo>
                  <a:pt x="1700834" y="1741230"/>
                </a:lnTo>
                <a:lnTo>
                  <a:pt x="1734146" y="1708212"/>
                </a:lnTo>
                <a:lnTo>
                  <a:pt x="1766074" y="1673445"/>
                </a:lnTo>
                <a:lnTo>
                  <a:pt x="1796544" y="1636946"/>
                </a:lnTo>
                <a:lnTo>
                  <a:pt x="1825485" y="1598736"/>
                </a:lnTo>
                <a:lnTo>
                  <a:pt x="1852825" y="1558833"/>
                </a:lnTo>
                <a:lnTo>
                  <a:pt x="1878491" y="1517256"/>
                </a:lnTo>
                <a:lnTo>
                  <a:pt x="1902149" y="1474504"/>
                </a:lnTo>
                <a:lnTo>
                  <a:pt x="1923529" y="1431115"/>
                </a:lnTo>
                <a:lnTo>
                  <a:pt x="1942647" y="1387159"/>
                </a:lnTo>
                <a:lnTo>
                  <a:pt x="1959524" y="1342710"/>
                </a:lnTo>
                <a:lnTo>
                  <a:pt x="1974178" y="1297839"/>
                </a:lnTo>
                <a:lnTo>
                  <a:pt x="1986627" y="1252619"/>
                </a:lnTo>
                <a:lnTo>
                  <a:pt x="1996892" y="1207122"/>
                </a:lnTo>
                <a:lnTo>
                  <a:pt x="2004991" y="1161420"/>
                </a:lnTo>
                <a:lnTo>
                  <a:pt x="2010943" y="1115585"/>
                </a:lnTo>
                <a:lnTo>
                  <a:pt x="2014766" y="1069691"/>
                </a:lnTo>
                <a:lnTo>
                  <a:pt x="2016480" y="1023808"/>
                </a:lnTo>
                <a:lnTo>
                  <a:pt x="2016104" y="978009"/>
                </a:lnTo>
                <a:lnTo>
                  <a:pt x="2013656" y="932367"/>
                </a:lnTo>
                <a:lnTo>
                  <a:pt x="2009155" y="886954"/>
                </a:lnTo>
                <a:lnTo>
                  <a:pt x="2002621" y="841842"/>
                </a:lnTo>
                <a:lnTo>
                  <a:pt x="1994073" y="797103"/>
                </a:lnTo>
                <a:lnTo>
                  <a:pt x="1983528" y="752809"/>
                </a:lnTo>
                <a:lnTo>
                  <a:pt x="1971007" y="709033"/>
                </a:lnTo>
                <a:lnTo>
                  <a:pt x="1956527" y="665847"/>
                </a:lnTo>
                <a:lnTo>
                  <a:pt x="1940109" y="623324"/>
                </a:lnTo>
                <a:lnTo>
                  <a:pt x="1921771" y="581534"/>
                </a:lnTo>
                <a:lnTo>
                  <a:pt x="1901531" y="540552"/>
                </a:lnTo>
                <a:lnTo>
                  <a:pt x="1879410" y="500449"/>
                </a:lnTo>
                <a:lnTo>
                  <a:pt x="1855425" y="461296"/>
                </a:lnTo>
                <a:lnTo>
                  <a:pt x="1829595" y="423168"/>
                </a:lnTo>
                <a:lnTo>
                  <a:pt x="1801940" y="386135"/>
                </a:lnTo>
                <a:lnTo>
                  <a:pt x="1772479" y="350270"/>
                </a:lnTo>
                <a:lnTo>
                  <a:pt x="1741230" y="315645"/>
                </a:lnTo>
                <a:lnTo>
                  <a:pt x="1708212" y="282333"/>
                </a:lnTo>
                <a:lnTo>
                  <a:pt x="1673445" y="250406"/>
                </a:lnTo>
                <a:lnTo>
                  <a:pt x="1636946" y="219935"/>
                </a:lnTo>
                <a:lnTo>
                  <a:pt x="1598736" y="190994"/>
                </a:lnTo>
                <a:lnTo>
                  <a:pt x="1558833" y="163655"/>
                </a:lnTo>
                <a:lnTo>
                  <a:pt x="1517256" y="137989"/>
                </a:lnTo>
                <a:lnTo>
                  <a:pt x="1474504" y="114330"/>
                </a:lnTo>
                <a:lnTo>
                  <a:pt x="1431115" y="92951"/>
                </a:lnTo>
                <a:lnTo>
                  <a:pt x="1387159" y="73832"/>
                </a:lnTo>
                <a:lnTo>
                  <a:pt x="1342710" y="56956"/>
                </a:lnTo>
                <a:lnTo>
                  <a:pt x="1297839" y="42302"/>
                </a:lnTo>
                <a:lnTo>
                  <a:pt x="1252619" y="29852"/>
                </a:lnTo>
                <a:lnTo>
                  <a:pt x="1207122" y="19587"/>
                </a:lnTo>
                <a:lnTo>
                  <a:pt x="1161420" y="11488"/>
                </a:lnTo>
                <a:lnTo>
                  <a:pt x="1115585" y="5537"/>
                </a:lnTo>
                <a:lnTo>
                  <a:pt x="1069691" y="1714"/>
                </a:lnTo>
                <a:lnTo>
                  <a:pt x="1023808" y="0"/>
                </a:lnTo>
                <a:close/>
              </a:path>
            </a:pathLst>
          </a:custGeom>
          <a:solidFill>
            <a:srgbClr val="126B8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741" name="Google Shape;741;p25"/>
          <p:cNvSpPr/>
          <p:nvPr/>
        </p:nvSpPr>
        <p:spPr>
          <a:xfrm>
            <a:off x="1052077" y="4094473"/>
            <a:ext cx="462858" cy="246164"/>
          </a:xfrm>
          <a:custGeom>
            <a:avLst/>
            <a:gdLst/>
            <a:ahLst/>
            <a:cxnLst/>
            <a:rect l="l" t="t" r="r" b="b"/>
            <a:pathLst>
              <a:path w="1017270" h="541020" extrusionOk="0">
                <a:moveTo>
                  <a:pt x="137838" y="0"/>
                </a:moveTo>
                <a:lnTo>
                  <a:pt x="94938" y="6736"/>
                </a:lnTo>
                <a:lnTo>
                  <a:pt x="57625" y="25840"/>
                </a:lnTo>
                <a:lnTo>
                  <a:pt x="28141" y="55083"/>
                </a:lnTo>
                <a:lnTo>
                  <a:pt x="8733" y="92240"/>
                </a:lnTo>
                <a:lnTo>
                  <a:pt x="1643" y="135084"/>
                </a:lnTo>
                <a:lnTo>
                  <a:pt x="0" y="536318"/>
                </a:lnTo>
                <a:lnTo>
                  <a:pt x="1015550" y="540465"/>
                </a:lnTo>
                <a:lnTo>
                  <a:pt x="1017194" y="139241"/>
                </a:lnTo>
                <a:lnTo>
                  <a:pt x="1010453" y="96336"/>
                </a:lnTo>
                <a:lnTo>
                  <a:pt x="991348" y="59019"/>
                </a:lnTo>
                <a:lnTo>
                  <a:pt x="962104" y="29535"/>
                </a:lnTo>
                <a:lnTo>
                  <a:pt x="924946" y="10126"/>
                </a:lnTo>
                <a:lnTo>
                  <a:pt x="882098" y="3036"/>
                </a:lnTo>
                <a:lnTo>
                  <a:pt x="137838" y="0"/>
                </a:lnTo>
                <a:close/>
              </a:path>
            </a:pathLst>
          </a:custGeom>
          <a:solidFill>
            <a:srgbClr val="126B8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742" name="Google Shape;742;p25"/>
          <p:cNvSpPr/>
          <p:nvPr/>
        </p:nvSpPr>
        <p:spPr>
          <a:xfrm>
            <a:off x="1217006" y="3918959"/>
            <a:ext cx="134928" cy="251943"/>
          </a:xfrm>
          <a:custGeom>
            <a:avLst/>
            <a:gdLst/>
            <a:ahLst/>
            <a:cxnLst/>
            <a:rect l="l" t="t" r="r" b="b"/>
            <a:pathLst>
              <a:path w="296544" h="553720" extrusionOk="0">
                <a:moveTo>
                  <a:pt x="1884" y="0"/>
                </a:moveTo>
                <a:lnTo>
                  <a:pt x="0" y="460404"/>
                </a:lnTo>
                <a:lnTo>
                  <a:pt x="26736" y="525707"/>
                </a:lnTo>
                <a:lnTo>
                  <a:pt x="91819" y="552977"/>
                </a:lnTo>
                <a:lnTo>
                  <a:pt x="201543" y="553428"/>
                </a:lnTo>
                <a:lnTo>
                  <a:pt x="237460" y="546330"/>
                </a:lnTo>
                <a:lnTo>
                  <a:pt x="266846" y="526690"/>
                </a:lnTo>
                <a:lnTo>
                  <a:pt x="286724" y="497462"/>
                </a:lnTo>
                <a:lnTo>
                  <a:pt x="294116" y="461598"/>
                </a:lnTo>
                <a:lnTo>
                  <a:pt x="296001" y="1214"/>
                </a:lnTo>
                <a:lnTo>
                  <a:pt x="1884" y="0"/>
                </a:lnTo>
                <a:close/>
              </a:path>
            </a:pathLst>
          </a:custGeom>
          <a:solidFill>
            <a:srgbClr val="126B8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743" name="Google Shape;743;p25"/>
          <p:cNvSpPr/>
          <p:nvPr/>
        </p:nvSpPr>
        <p:spPr>
          <a:xfrm>
            <a:off x="1158627" y="3815057"/>
            <a:ext cx="252232" cy="252231"/>
          </a:xfrm>
          <a:custGeom>
            <a:avLst/>
            <a:gdLst/>
            <a:ahLst/>
            <a:cxnLst/>
            <a:rect l="l" t="t" r="r" b="b"/>
            <a:pathLst>
              <a:path w="554355" h="554354" extrusionOk="0">
                <a:moveTo>
                  <a:pt x="83599" y="0"/>
                </a:moveTo>
                <a:lnTo>
                  <a:pt x="25750" y="23691"/>
                </a:lnTo>
                <a:lnTo>
                  <a:pt x="1591" y="81348"/>
                </a:lnTo>
                <a:lnTo>
                  <a:pt x="0" y="470603"/>
                </a:lnTo>
                <a:lnTo>
                  <a:pt x="6292" y="502414"/>
                </a:lnTo>
                <a:lnTo>
                  <a:pt x="23690" y="528443"/>
                </a:lnTo>
                <a:lnTo>
                  <a:pt x="49578" y="546051"/>
                </a:lnTo>
                <a:lnTo>
                  <a:pt x="81337" y="552600"/>
                </a:lnTo>
                <a:lnTo>
                  <a:pt x="470593" y="554192"/>
                </a:lnTo>
                <a:lnTo>
                  <a:pt x="502410" y="547906"/>
                </a:lnTo>
                <a:lnTo>
                  <a:pt x="528442" y="530510"/>
                </a:lnTo>
                <a:lnTo>
                  <a:pt x="546051" y="504620"/>
                </a:lnTo>
                <a:lnTo>
                  <a:pt x="552600" y="472854"/>
                </a:lnTo>
                <a:lnTo>
                  <a:pt x="554182" y="83610"/>
                </a:lnTo>
                <a:lnTo>
                  <a:pt x="547896" y="51791"/>
                </a:lnTo>
                <a:lnTo>
                  <a:pt x="530500" y="25757"/>
                </a:lnTo>
                <a:lnTo>
                  <a:pt x="504614" y="8147"/>
                </a:lnTo>
                <a:lnTo>
                  <a:pt x="472854" y="1602"/>
                </a:lnTo>
                <a:lnTo>
                  <a:pt x="83599" y="0"/>
                </a:lnTo>
                <a:close/>
              </a:path>
            </a:pathLst>
          </a:custGeom>
          <a:solidFill>
            <a:srgbClr val="126B8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744" name="Google Shape;744;p25"/>
          <p:cNvSpPr/>
          <p:nvPr/>
        </p:nvSpPr>
        <p:spPr>
          <a:xfrm>
            <a:off x="1156935" y="3792941"/>
            <a:ext cx="275346" cy="98523"/>
          </a:xfrm>
          <a:custGeom>
            <a:avLst/>
            <a:gdLst/>
            <a:ahLst/>
            <a:cxnLst/>
            <a:rect l="l" t="t" r="r" b="b"/>
            <a:pathLst>
              <a:path w="605155" h="216534" extrusionOk="0">
                <a:moveTo>
                  <a:pt x="67924" y="0"/>
                </a:moveTo>
                <a:lnTo>
                  <a:pt x="20241" y="19517"/>
                </a:lnTo>
                <a:lnTo>
                  <a:pt x="335" y="67024"/>
                </a:lnTo>
                <a:lnTo>
                  <a:pt x="0" y="147147"/>
                </a:lnTo>
                <a:lnTo>
                  <a:pt x="5185" y="173361"/>
                </a:lnTo>
                <a:lnTo>
                  <a:pt x="19524" y="194813"/>
                </a:lnTo>
                <a:lnTo>
                  <a:pt x="40862" y="209326"/>
                </a:lnTo>
                <a:lnTo>
                  <a:pt x="67045" y="214726"/>
                </a:lnTo>
                <a:lnTo>
                  <a:pt x="469158" y="216370"/>
                </a:lnTo>
                <a:lnTo>
                  <a:pt x="511738" y="209680"/>
                </a:lnTo>
                <a:lnTo>
                  <a:pt x="548771" y="190720"/>
                </a:lnTo>
                <a:lnTo>
                  <a:pt x="578030" y="161697"/>
                </a:lnTo>
                <a:lnTo>
                  <a:pt x="597290" y="124821"/>
                </a:lnTo>
                <a:lnTo>
                  <a:pt x="604327" y="82301"/>
                </a:lnTo>
                <a:lnTo>
                  <a:pt x="604662" y="2188"/>
                </a:lnTo>
                <a:lnTo>
                  <a:pt x="67924" y="0"/>
                </a:lnTo>
                <a:close/>
              </a:path>
            </a:pathLst>
          </a:custGeom>
          <a:solidFill>
            <a:srgbClr val="126B8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745" name="Google Shape;745;p25"/>
          <p:cNvSpPr/>
          <p:nvPr/>
        </p:nvSpPr>
        <p:spPr>
          <a:xfrm>
            <a:off x="1245197" y="3962058"/>
            <a:ext cx="78600" cy="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grpSp>
        <p:nvGrpSpPr>
          <p:cNvPr id="746" name="Google Shape;746;p25"/>
          <p:cNvGrpSpPr/>
          <p:nvPr/>
        </p:nvGrpSpPr>
        <p:grpSpPr>
          <a:xfrm>
            <a:off x="7234256" y="3638882"/>
            <a:ext cx="1910548" cy="1445347"/>
            <a:chOff x="14468512" y="7277763"/>
            <a:chExt cx="3821095" cy="2890693"/>
          </a:xfrm>
        </p:grpSpPr>
        <p:sp>
          <p:nvSpPr>
            <p:cNvPr id="747" name="Google Shape;747;p25"/>
            <p:cNvSpPr/>
            <p:nvPr/>
          </p:nvSpPr>
          <p:spPr>
            <a:xfrm>
              <a:off x="15342572" y="8151760"/>
              <a:ext cx="2947035" cy="2016696"/>
            </a:xfrm>
            <a:custGeom>
              <a:avLst/>
              <a:gdLst/>
              <a:ahLst/>
              <a:cxnLst/>
              <a:rect l="l" t="t" r="r" b="b"/>
              <a:pathLst>
                <a:path w="3238500" h="2216150" extrusionOk="0">
                  <a:moveTo>
                    <a:pt x="0" y="0"/>
                  </a:moveTo>
                  <a:lnTo>
                    <a:pt x="49017" y="14362"/>
                  </a:lnTo>
                  <a:lnTo>
                    <a:pt x="97828" y="29090"/>
                  </a:lnTo>
                  <a:lnTo>
                    <a:pt x="146432" y="44181"/>
                  </a:lnTo>
                  <a:lnTo>
                    <a:pt x="194827" y="59633"/>
                  </a:lnTo>
                  <a:lnTo>
                    <a:pt x="243013" y="75444"/>
                  </a:lnTo>
                  <a:lnTo>
                    <a:pt x="290989" y="91612"/>
                  </a:lnTo>
                  <a:lnTo>
                    <a:pt x="338753" y="108135"/>
                  </a:lnTo>
                  <a:lnTo>
                    <a:pt x="386305" y="125012"/>
                  </a:lnTo>
                  <a:lnTo>
                    <a:pt x="433643" y="142240"/>
                  </a:lnTo>
                  <a:lnTo>
                    <a:pt x="480766" y="159818"/>
                  </a:lnTo>
                  <a:lnTo>
                    <a:pt x="527674" y="177743"/>
                  </a:lnTo>
                  <a:lnTo>
                    <a:pt x="574365" y="196014"/>
                  </a:lnTo>
                  <a:lnTo>
                    <a:pt x="620838" y="214628"/>
                  </a:lnTo>
                  <a:lnTo>
                    <a:pt x="667092" y="233584"/>
                  </a:lnTo>
                  <a:lnTo>
                    <a:pt x="713126" y="252880"/>
                  </a:lnTo>
                  <a:lnTo>
                    <a:pt x="758939" y="272513"/>
                  </a:lnTo>
                  <a:lnTo>
                    <a:pt x="804530" y="292483"/>
                  </a:lnTo>
                  <a:lnTo>
                    <a:pt x="849898" y="312786"/>
                  </a:lnTo>
                  <a:lnTo>
                    <a:pt x="895042" y="333421"/>
                  </a:lnTo>
                  <a:lnTo>
                    <a:pt x="939960" y="354387"/>
                  </a:lnTo>
                  <a:lnTo>
                    <a:pt x="986021" y="376340"/>
                  </a:lnTo>
                  <a:lnTo>
                    <a:pt x="1031840" y="398640"/>
                  </a:lnTo>
                  <a:lnTo>
                    <a:pt x="1077416" y="421285"/>
                  </a:lnTo>
                  <a:lnTo>
                    <a:pt x="1122747" y="444272"/>
                  </a:lnTo>
                  <a:lnTo>
                    <a:pt x="1167834" y="467600"/>
                  </a:lnTo>
                  <a:lnTo>
                    <a:pt x="1212674" y="491266"/>
                  </a:lnTo>
                  <a:lnTo>
                    <a:pt x="1257266" y="515269"/>
                  </a:lnTo>
                  <a:lnTo>
                    <a:pt x="1301610" y="539605"/>
                  </a:lnTo>
                  <a:lnTo>
                    <a:pt x="1345704" y="564273"/>
                  </a:lnTo>
                  <a:lnTo>
                    <a:pt x="1389547" y="589272"/>
                  </a:lnTo>
                  <a:lnTo>
                    <a:pt x="1433137" y="614598"/>
                  </a:lnTo>
                  <a:lnTo>
                    <a:pt x="1476474" y="640250"/>
                  </a:lnTo>
                  <a:lnTo>
                    <a:pt x="1519557" y="666225"/>
                  </a:lnTo>
                  <a:lnTo>
                    <a:pt x="1562384" y="692522"/>
                  </a:lnTo>
                  <a:lnTo>
                    <a:pt x="1604954" y="719139"/>
                  </a:lnTo>
                  <a:lnTo>
                    <a:pt x="1647267" y="746072"/>
                  </a:lnTo>
                  <a:lnTo>
                    <a:pt x="1689320" y="773321"/>
                  </a:lnTo>
                  <a:lnTo>
                    <a:pt x="1731112" y="800883"/>
                  </a:lnTo>
                  <a:lnTo>
                    <a:pt x="1772643" y="828757"/>
                  </a:lnTo>
                  <a:lnTo>
                    <a:pt x="1813912" y="856939"/>
                  </a:lnTo>
                  <a:lnTo>
                    <a:pt x="1854917" y="885428"/>
                  </a:lnTo>
                  <a:lnTo>
                    <a:pt x="1895657" y="914221"/>
                  </a:lnTo>
                  <a:lnTo>
                    <a:pt x="1936130" y="943317"/>
                  </a:lnTo>
                  <a:lnTo>
                    <a:pt x="1976337" y="972714"/>
                  </a:lnTo>
                  <a:lnTo>
                    <a:pt x="2016275" y="1002409"/>
                  </a:lnTo>
                  <a:lnTo>
                    <a:pt x="2055943" y="1032401"/>
                  </a:lnTo>
                  <a:lnTo>
                    <a:pt x="2095341" y="1062686"/>
                  </a:lnTo>
                  <a:lnTo>
                    <a:pt x="2134467" y="1093264"/>
                  </a:lnTo>
                  <a:lnTo>
                    <a:pt x="2173319" y="1124132"/>
                  </a:lnTo>
                  <a:lnTo>
                    <a:pt x="2211898" y="1155288"/>
                  </a:lnTo>
                  <a:lnTo>
                    <a:pt x="2250201" y="1186730"/>
                  </a:lnTo>
                  <a:lnTo>
                    <a:pt x="2288228" y="1218455"/>
                  </a:lnTo>
                  <a:lnTo>
                    <a:pt x="2325976" y="1250462"/>
                  </a:lnTo>
                  <a:lnTo>
                    <a:pt x="2363446" y="1282749"/>
                  </a:lnTo>
                  <a:lnTo>
                    <a:pt x="2400636" y="1315313"/>
                  </a:lnTo>
                  <a:lnTo>
                    <a:pt x="2437545" y="1348152"/>
                  </a:lnTo>
                  <a:lnTo>
                    <a:pt x="2474172" y="1381265"/>
                  </a:lnTo>
                  <a:lnTo>
                    <a:pt x="2510515" y="1414648"/>
                  </a:lnTo>
                  <a:lnTo>
                    <a:pt x="2546573" y="1448301"/>
                  </a:lnTo>
                  <a:lnTo>
                    <a:pt x="2582345" y="1482221"/>
                  </a:lnTo>
                  <a:lnTo>
                    <a:pt x="2617831" y="1516405"/>
                  </a:lnTo>
                  <a:lnTo>
                    <a:pt x="2653028" y="1550852"/>
                  </a:lnTo>
                  <a:lnTo>
                    <a:pt x="2687937" y="1585560"/>
                  </a:lnTo>
                  <a:lnTo>
                    <a:pt x="2722554" y="1620527"/>
                  </a:lnTo>
                  <a:lnTo>
                    <a:pt x="2756880" y="1655750"/>
                  </a:lnTo>
                  <a:lnTo>
                    <a:pt x="2790914" y="1691227"/>
                  </a:lnTo>
                  <a:lnTo>
                    <a:pt x="2824653" y="1726956"/>
                  </a:lnTo>
                  <a:lnTo>
                    <a:pt x="2858097" y="1762936"/>
                  </a:lnTo>
                  <a:lnTo>
                    <a:pt x="2891245" y="1799163"/>
                  </a:lnTo>
                  <a:lnTo>
                    <a:pt x="2924096" y="1835637"/>
                  </a:lnTo>
                  <a:lnTo>
                    <a:pt x="2956648" y="1872354"/>
                  </a:lnTo>
                  <a:lnTo>
                    <a:pt x="2988901" y="1909314"/>
                  </a:lnTo>
                  <a:lnTo>
                    <a:pt x="3020852" y="1946512"/>
                  </a:lnTo>
                  <a:lnTo>
                    <a:pt x="3052502" y="1983949"/>
                  </a:lnTo>
                  <a:lnTo>
                    <a:pt x="3083848" y="2021621"/>
                  </a:lnTo>
                  <a:lnTo>
                    <a:pt x="3114890" y="2059526"/>
                  </a:lnTo>
                  <a:lnTo>
                    <a:pt x="3145627" y="2097662"/>
                  </a:lnTo>
                  <a:lnTo>
                    <a:pt x="3176056" y="2136028"/>
                  </a:lnTo>
                  <a:lnTo>
                    <a:pt x="3206178" y="2174620"/>
                  </a:lnTo>
                  <a:lnTo>
                    <a:pt x="3235991" y="2213438"/>
                  </a:lnTo>
                  <a:lnTo>
                    <a:pt x="3237924" y="2215995"/>
                  </a:lnTo>
                </a:path>
              </a:pathLst>
            </a:custGeom>
            <a:noFill/>
            <a:ln w="9525" cap="flat" cmpd="sng">
              <a:solidFill>
                <a:srgbClr val="146B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748" name="Google Shape;748;p25"/>
            <p:cNvSpPr/>
            <p:nvPr/>
          </p:nvSpPr>
          <p:spPr>
            <a:xfrm>
              <a:off x="16356964" y="7361193"/>
              <a:ext cx="599230" cy="1342923"/>
            </a:xfrm>
            <a:custGeom>
              <a:avLst/>
              <a:gdLst/>
              <a:ahLst/>
              <a:cxnLst/>
              <a:rect l="l" t="t" r="r" b="b"/>
              <a:pathLst>
                <a:path w="658494" h="1475740" extrusionOk="0">
                  <a:moveTo>
                    <a:pt x="134773" y="0"/>
                  </a:moveTo>
                  <a:lnTo>
                    <a:pt x="103753" y="61989"/>
                  </a:lnTo>
                  <a:lnTo>
                    <a:pt x="84482" y="105786"/>
                  </a:lnTo>
                  <a:lnTo>
                    <a:pt x="67227" y="150031"/>
                  </a:lnTo>
                  <a:lnTo>
                    <a:pt x="51974" y="194667"/>
                  </a:lnTo>
                  <a:lnTo>
                    <a:pt x="38707" y="239636"/>
                  </a:lnTo>
                  <a:lnTo>
                    <a:pt x="27413" y="284879"/>
                  </a:lnTo>
                  <a:lnTo>
                    <a:pt x="18075" y="330337"/>
                  </a:lnTo>
                  <a:lnTo>
                    <a:pt x="10680" y="375953"/>
                  </a:lnTo>
                  <a:lnTo>
                    <a:pt x="5213" y="421668"/>
                  </a:lnTo>
                  <a:lnTo>
                    <a:pt x="1657" y="467424"/>
                  </a:lnTo>
                  <a:lnTo>
                    <a:pt x="0" y="513162"/>
                  </a:lnTo>
                  <a:lnTo>
                    <a:pt x="225" y="558824"/>
                  </a:lnTo>
                  <a:lnTo>
                    <a:pt x="2317" y="604352"/>
                  </a:lnTo>
                  <a:lnTo>
                    <a:pt x="6263" y="649687"/>
                  </a:lnTo>
                  <a:lnTo>
                    <a:pt x="12047" y="694772"/>
                  </a:lnTo>
                  <a:lnTo>
                    <a:pt x="19655" y="739547"/>
                  </a:lnTo>
                  <a:lnTo>
                    <a:pt x="29070" y="783954"/>
                  </a:lnTo>
                  <a:lnTo>
                    <a:pt x="40280" y="827935"/>
                  </a:lnTo>
                  <a:lnTo>
                    <a:pt x="53267" y="871432"/>
                  </a:lnTo>
                  <a:lnTo>
                    <a:pt x="68019" y="914386"/>
                  </a:lnTo>
                  <a:lnTo>
                    <a:pt x="84520" y="956738"/>
                  </a:lnTo>
                  <a:lnTo>
                    <a:pt x="102754" y="998432"/>
                  </a:lnTo>
                  <a:lnTo>
                    <a:pt x="122708" y="1039408"/>
                  </a:lnTo>
                  <a:lnTo>
                    <a:pt x="144366" y="1079607"/>
                  </a:lnTo>
                  <a:lnTo>
                    <a:pt x="167714" y="1118972"/>
                  </a:lnTo>
                  <a:lnTo>
                    <a:pt x="192736" y="1157445"/>
                  </a:lnTo>
                  <a:lnTo>
                    <a:pt x="219417" y="1194966"/>
                  </a:lnTo>
                  <a:lnTo>
                    <a:pt x="247744" y="1231478"/>
                  </a:lnTo>
                  <a:lnTo>
                    <a:pt x="277700" y="1266921"/>
                  </a:lnTo>
                  <a:lnTo>
                    <a:pt x="309272" y="1301239"/>
                  </a:lnTo>
                  <a:lnTo>
                    <a:pt x="342444" y="1334372"/>
                  </a:lnTo>
                  <a:lnTo>
                    <a:pt x="377201" y="1366262"/>
                  </a:lnTo>
                  <a:lnTo>
                    <a:pt x="413529" y="1396851"/>
                  </a:lnTo>
                  <a:lnTo>
                    <a:pt x="451412" y="1426081"/>
                  </a:lnTo>
                  <a:lnTo>
                    <a:pt x="490836" y="1453892"/>
                  </a:lnTo>
                  <a:lnTo>
                    <a:pt x="522971" y="1475546"/>
                  </a:lnTo>
                  <a:lnTo>
                    <a:pt x="545113" y="1432678"/>
                  </a:lnTo>
                  <a:lnTo>
                    <a:pt x="565230" y="1389277"/>
                  </a:lnTo>
                  <a:lnTo>
                    <a:pt x="583337" y="1345399"/>
                  </a:lnTo>
                  <a:lnTo>
                    <a:pt x="599450" y="1301104"/>
                  </a:lnTo>
                  <a:lnTo>
                    <a:pt x="613582" y="1256449"/>
                  </a:lnTo>
                  <a:lnTo>
                    <a:pt x="625748" y="1211491"/>
                  </a:lnTo>
                  <a:lnTo>
                    <a:pt x="635964" y="1166290"/>
                  </a:lnTo>
                  <a:lnTo>
                    <a:pt x="644244" y="1120903"/>
                  </a:lnTo>
                  <a:lnTo>
                    <a:pt x="650602" y="1075387"/>
                  </a:lnTo>
                  <a:lnTo>
                    <a:pt x="655054" y="1029802"/>
                  </a:lnTo>
                  <a:lnTo>
                    <a:pt x="657614" y="984204"/>
                  </a:lnTo>
                  <a:lnTo>
                    <a:pt x="658297" y="938652"/>
                  </a:lnTo>
                  <a:lnTo>
                    <a:pt x="657118" y="893204"/>
                  </a:lnTo>
                  <a:lnTo>
                    <a:pt x="654091" y="847917"/>
                  </a:lnTo>
                  <a:lnTo>
                    <a:pt x="649232" y="802850"/>
                  </a:lnTo>
                  <a:lnTo>
                    <a:pt x="642554" y="758060"/>
                  </a:lnTo>
                  <a:lnTo>
                    <a:pt x="634074" y="713606"/>
                  </a:lnTo>
                  <a:lnTo>
                    <a:pt x="623804" y="669546"/>
                  </a:lnTo>
                  <a:lnTo>
                    <a:pt x="611761" y="625937"/>
                  </a:lnTo>
                  <a:lnTo>
                    <a:pt x="597959" y="582837"/>
                  </a:lnTo>
                  <a:lnTo>
                    <a:pt x="582413" y="540305"/>
                  </a:lnTo>
                  <a:lnTo>
                    <a:pt x="565137" y="498398"/>
                  </a:lnTo>
                  <a:lnTo>
                    <a:pt x="546146" y="457174"/>
                  </a:lnTo>
                  <a:lnTo>
                    <a:pt x="525455" y="416691"/>
                  </a:lnTo>
                  <a:lnTo>
                    <a:pt x="503079" y="377008"/>
                  </a:lnTo>
                  <a:lnTo>
                    <a:pt x="479033" y="338182"/>
                  </a:lnTo>
                  <a:lnTo>
                    <a:pt x="453331" y="300271"/>
                  </a:lnTo>
                  <a:lnTo>
                    <a:pt x="425987" y="263332"/>
                  </a:lnTo>
                  <a:lnTo>
                    <a:pt x="397018" y="227425"/>
                  </a:lnTo>
                  <a:lnTo>
                    <a:pt x="366437" y="192607"/>
                  </a:lnTo>
                  <a:lnTo>
                    <a:pt x="334259" y="158936"/>
                  </a:lnTo>
                  <a:lnTo>
                    <a:pt x="300499" y="126469"/>
                  </a:lnTo>
                  <a:lnTo>
                    <a:pt x="265172" y="95265"/>
                  </a:lnTo>
                  <a:lnTo>
                    <a:pt x="228293" y="65383"/>
                  </a:lnTo>
                  <a:lnTo>
                    <a:pt x="189875" y="36878"/>
                  </a:lnTo>
                  <a:lnTo>
                    <a:pt x="149935" y="9811"/>
                  </a:lnTo>
                  <a:lnTo>
                    <a:pt x="134773" y="0"/>
                  </a:lnTo>
                  <a:close/>
                </a:path>
              </a:pathLst>
            </a:custGeom>
            <a:solidFill>
              <a:srgbClr val="56C0A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749" name="Google Shape;749;p25"/>
            <p:cNvSpPr/>
            <p:nvPr/>
          </p:nvSpPr>
          <p:spPr>
            <a:xfrm>
              <a:off x="16039878" y="9271989"/>
              <a:ext cx="1424400" cy="565136"/>
            </a:xfrm>
            <a:custGeom>
              <a:avLst/>
              <a:gdLst/>
              <a:ahLst/>
              <a:cxnLst/>
              <a:rect l="l" t="t" r="r" b="b"/>
              <a:pathLst>
                <a:path w="1565275" h="621029" extrusionOk="0">
                  <a:moveTo>
                    <a:pt x="828312" y="0"/>
                  </a:moveTo>
                  <a:lnTo>
                    <a:pt x="783035" y="10"/>
                  </a:lnTo>
                  <a:lnTo>
                    <a:pt x="737793" y="1807"/>
                  </a:lnTo>
                  <a:lnTo>
                    <a:pt x="692644" y="5391"/>
                  </a:lnTo>
                  <a:lnTo>
                    <a:pt x="647644" y="10759"/>
                  </a:lnTo>
                  <a:lnTo>
                    <a:pt x="602850" y="17911"/>
                  </a:lnTo>
                  <a:lnTo>
                    <a:pt x="558319" y="26846"/>
                  </a:lnTo>
                  <a:lnTo>
                    <a:pt x="514107" y="37562"/>
                  </a:lnTo>
                  <a:lnTo>
                    <a:pt x="470256" y="50064"/>
                  </a:lnTo>
                  <a:lnTo>
                    <a:pt x="426869" y="64335"/>
                  </a:lnTo>
                  <a:lnTo>
                    <a:pt x="383957" y="80389"/>
                  </a:lnTo>
                  <a:lnTo>
                    <a:pt x="341591" y="98220"/>
                  </a:lnTo>
                  <a:lnTo>
                    <a:pt x="299828" y="117827"/>
                  </a:lnTo>
                  <a:lnTo>
                    <a:pt x="258726" y="139208"/>
                  </a:lnTo>
                  <a:lnTo>
                    <a:pt x="218340" y="162364"/>
                  </a:lnTo>
                  <a:lnTo>
                    <a:pt x="178728" y="187292"/>
                  </a:lnTo>
                  <a:lnTo>
                    <a:pt x="139946" y="213991"/>
                  </a:lnTo>
                  <a:lnTo>
                    <a:pt x="102051" y="242460"/>
                  </a:lnTo>
                  <a:lnTo>
                    <a:pt x="65101" y="272698"/>
                  </a:lnTo>
                  <a:lnTo>
                    <a:pt x="29150" y="304705"/>
                  </a:lnTo>
                  <a:lnTo>
                    <a:pt x="0" y="331761"/>
                  </a:lnTo>
                  <a:lnTo>
                    <a:pt x="36629" y="363049"/>
                  </a:lnTo>
                  <a:lnTo>
                    <a:pt x="74213" y="392541"/>
                  </a:lnTo>
                  <a:lnTo>
                    <a:pt x="112694" y="420236"/>
                  </a:lnTo>
                  <a:lnTo>
                    <a:pt x="152016" y="446137"/>
                  </a:lnTo>
                  <a:lnTo>
                    <a:pt x="192122" y="470244"/>
                  </a:lnTo>
                  <a:lnTo>
                    <a:pt x="232957" y="492558"/>
                  </a:lnTo>
                  <a:lnTo>
                    <a:pt x="274462" y="513082"/>
                  </a:lnTo>
                  <a:lnTo>
                    <a:pt x="316583" y="531815"/>
                  </a:lnTo>
                  <a:lnTo>
                    <a:pt x="359262" y="548759"/>
                  </a:lnTo>
                  <a:lnTo>
                    <a:pt x="402443" y="563914"/>
                  </a:lnTo>
                  <a:lnTo>
                    <a:pt x="446069" y="577283"/>
                  </a:lnTo>
                  <a:lnTo>
                    <a:pt x="490084" y="588866"/>
                  </a:lnTo>
                  <a:lnTo>
                    <a:pt x="534431" y="598664"/>
                  </a:lnTo>
                  <a:lnTo>
                    <a:pt x="579055" y="606679"/>
                  </a:lnTo>
                  <a:lnTo>
                    <a:pt x="623897" y="612911"/>
                  </a:lnTo>
                  <a:lnTo>
                    <a:pt x="668903" y="617362"/>
                  </a:lnTo>
                  <a:lnTo>
                    <a:pt x="714015" y="620033"/>
                  </a:lnTo>
                  <a:lnTo>
                    <a:pt x="759177" y="620924"/>
                  </a:lnTo>
                  <a:lnTo>
                    <a:pt x="804410" y="620033"/>
                  </a:lnTo>
                  <a:lnTo>
                    <a:pt x="849539" y="617362"/>
                  </a:lnTo>
                  <a:lnTo>
                    <a:pt x="894396" y="612934"/>
                  </a:lnTo>
                  <a:lnTo>
                    <a:pt x="939192" y="606720"/>
                  </a:lnTo>
                  <a:lnTo>
                    <a:pt x="983755" y="598732"/>
                  </a:lnTo>
                  <a:lnTo>
                    <a:pt x="1028029" y="588972"/>
                  </a:lnTo>
                  <a:lnTo>
                    <a:pt x="1071957" y="577440"/>
                  </a:lnTo>
                  <a:lnTo>
                    <a:pt x="1115484" y="564138"/>
                  </a:lnTo>
                  <a:lnTo>
                    <a:pt x="1158551" y="549066"/>
                  </a:lnTo>
                  <a:lnTo>
                    <a:pt x="1201103" y="532227"/>
                  </a:lnTo>
                  <a:lnTo>
                    <a:pt x="1243084" y="513620"/>
                  </a:lnTo>
                  <a:lnTo>
                    <a:pt x="1284436" y="493248"/>
                  </a:lnTo>
                  <a:lnTo>
                    <a:pt x="1325104" y="471111"/>
                  </a:lnTo>
                  <a:lnTo>
                    <a:pt x="1365030" y="447210"/>
                  </a:lnTo>
                  <a:lnTo>
                    <a:pt x="1404158" y="421547"/>
                  </a:lnTo>
                  <a:lnTo>
                    <a:pt x="1442433" y="394123"/>
                  </a:lnTo>
                  <a:lnTo>
                    <a:pt x="1479796" y="364938"/>
                  </a:lnTo>
                  <a:lnTo>
                    <a:pt x="1516192" y="333993"/>
                  </a:lnTo>
                  <a:lnTo>
                    <a:pt x="1551565" y="301291"/>
                  </a:lnTo>
                  <a:lnTo>
                    <a:pt x="1564905" y="288422"/>
                  </a:lnTo>
                  <a:lnTo>
                    <a:pt x="1548486" y="274360"/>
                  </a:lnTo>
                  <a:lnTo>
                    <a:pt x="1511287" y="243815"/>
                  </a:lnTo>
                  <a:lnTo>
                    <a:pt x="1473158" y="215077"/>
                  </a:lnTo>
                  <a:lnTo>
                    <a:pt x="1434156" y="188144"/>
                  </a:lnTo>
                  <a:lnTo>
                    <a:pt x="1394339" y="163014"/>
                  </a:lnTo>
                  <a:lnTo>
                    <a:pt x="1353763" y="139688"/>
                  </a:lnTo>
                  <a:lnTo>
                    <a:pt x="1312485" y="118164"/>
                  </a:lnTo>
                  <a:lnTo>
                    <a:pt x="1270561" y="98441"/>
                  </a:lnTo>
                  <a:lnTo>
                    <a:pt x="1228049" y="80517"/>
                  </a:lnTo>
                  <a:lnTo>
                    <a:pt x="1185004" y="64392"/>
                  </a:lnTo>
                  <a:lnTo>
                    <a:pt x="1141466" y="50059"/>
                  </a:lnTo>
                  <a:lnTo>
                    <a:pt x="1097547" y="37532"/>
                  </a:lnTo>
                  <a:lnTo>
                    <a:pt x="1053247" y="26796"/>
                  </a:lnTo>
                  <a:lnTo>
                    <a:pt x="1008643" y="17853"/>
                  </a:lnTo>
                  <a:lnTo>
                    <a:pt x="963790" y="10703"/>
                  </a:lnTo>
                  <a:lnTo>
                    <a:pt x="918747" y="5345"/>
                  </a:lnTo>
                  <a:lnTo>
                    <a:pt x="873568" y="1778"/>
                  </a:lnTo>
                  <a:lnTo>
                    <a:pt x="828312" y="0"/>
                  </a:lnTo>
                  <a:close/>
                </a:path>
              </a:pathLst>
            </a:custGeom>
            <a:solidFill>
              <a:srgbClr val="56C0A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750" name="Google Shape;750;p25"/>
            <p:cNvSpPr/>
            <p:nvPr/>
          </p:nvSpPr>
          <p:spPr>
            <a:xfrm>
              <a:off x="16587971" y="7824996"/>
              <a:ext cx="294704" cy="1040130"/>
            </a:xfrm>
            <a:custGeom>
              <a:avLst/>
              <a:gdLst/>
              <a:ahLst/>
              <a:cxnLst/>
              <a:rect l="l" t="t" r="r" b="b"/>
              <a:pathLst>
                <a:path w="323850" h="1143000" extrusionOk="0">
                  <a:moveTo>
                    <a:pt x="323854" y="1142509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146B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751" name="Google Shape;751;p25"/>
            <p:cNvSpPr/>
            <p:nvPr/>
          </p:nvSpPr>
          <p:spPr>
            <a:xfrm>
              <a:off x="16615858" y="9519795"/>
              <a:ext cx="1096759" cy="84365"/>
            </a:xfrm>
            <a:custGeom>
              <a:avLst/>
              <a:gdLst/>
              <a:ahLst/>
              <a:cxnLst/>
              <a:rect l="l" t="t" r="r" b="b"/>
              <a:pathLst>
                <a:path w="1205230" h="92709" extrusionOk="0">
                  <a:moveTo>
                    <a:pt x="1205198" y="0"/>
                  </a:moveTo>
                  <a:lnTo>
                    <a:pt x="0" y="92143"/>
                  </a:lnTo>
                </a:path>
              </a:pathLst>
            </a:custGeom>
            <a:noFill/>
            <a:ln w="9525" cap="flat" cmpd="sng">
              <a:solidFill>
                <a:srgbClr val="146B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752" name="Google Shape;752;p25"/>
            <p:cNvSpPr/>
            <p:nvPr/>
          </p:nvSpPr>
          <p:spPr>
            <a:xfrm>
              <a:off x="14468512" y="7277763"/>
              <a:ext cx="1749151" cy="1749152"/>
            </a:xfrm>
            <a:custGeom>
              <a:avLst/>
              <a:gdLst/>
              <a:ahLst/>
              <a:cxnLst/>
              <a:rect l="l" t="t" r="r" b="b"/>
              <a:pathLst>
                <a:path w="1922144" h="1922145" extrusionOk="0">
                  <a:moveTo>
                    <a:pt x="949453" y="0"/>
                  </a:moveTo>
                  <a:lnTo>
                    <a:pt x="903739" y="1623"/>
                  </a:lnTo>
                  <a:lnTo>
                    <a:pt x="858376" y="5413"/>
                  </a:lnTo>
                  <a:lnTo>
                    <a:pt x="813433" y="11333"/>
                  </a:lnTo>
                  <a:lnTo>
                    <a:pt x="768978" y="19344"/>
                  </a:lnTo>
                  <a:lnTo>
                    <a:pt x="725079" y="29409"/>
                  </a:lnTo>
                  <a:lnTo>
                    <a:pt x="681804" y="41491"/>
                  </a:lnTo>
                  <a:lnTo>
                    <a:pt x="639221" y="55552"/>
                  </a:lnTo>
                  <a:lnTo>
                    <a:pt x="597399" y="71554"/>
                  </a:lnTo>
                  <a:lnTo>
                    <a:pt x="556405" y="89460"/>
                  </a:lnTo>
                  <a:lnTo>
                    <a:pt x="516308" y="109231"/>
                  </a:lnTo>
                  <a:lnTo>
                    <a:pt x="477176" y="130831"/>
                  </a:lnTo>
                  <a:lnTo>
                    <a:pt x="439076" y="154222"/>
                  </a:lnTo>
                  <a:lnTo>
                    <a:pt x="402078" y="179366"/>
                  </a:lnTo>
                  <a:lnTo>
                    <a:pt x="366249" y="206226"/>
                  </a:lnTo>
                  <a:lnTo>
                    <a:pt x="331657" y="234764"/>
                  </a:lnTo>
                  <a:lnTo>
                    <a:pt x="298371" y="264942"/>
                  </a:lnTo>
                  <a:lnTo>
                    <a:pt x="266459" y="296723"/>
                  </a:lnTo>
                  <a:lnTo>
                    <a:pt x="235988" y="330068"/>
                  </a:lnTo>
                  <a:lnTo>
                    <a:pt x="207027" y="364942"/>
                  </a:lnTo>
                  <a:lnTo>
                    <a:pt x="179644" y="401305"/>
                  </a:lnTo>
                  <a:lnTo>
                    <a:pt x="153908" y="439121"/>
                  </a:lnTo>
                  <a:lnTo>
                    <a:pt x="129886" y="478351"/>
                  </a:lnTo>
                  <a:lnTo>
                    <a:pt x="107646" y="518959"/>
                  </a:lnTo>
                  <a:lnTo>
                    <a:pt x="87257" y="560905"/>
                  </a:lnTo>
                  <a:lnTo>
                    <a:pt x="68787" y="604154"/>
                  </a:lnTo>
                  <a:lnTo>
                    <a:pt x="52304" y="648667"/>
                  </a:lnTo>
                  <a:lnTo>
                    <a:pt x="37876" y="694407"/>
                  </a:lnTo>
                  <a:lnTo>
                    <a:pt x="25706" y="740798"/>
                  </a:lnTo>
                  <a:lnTo>
                    <a:pt x="15930" y="787247"/>
                  </a:lnTo>
                  <a:lnTo>
                    <a:pt x="8509" y="833686"/>
                  </a:lnTo>
                  <a:lnTo>
                    <a:pt x="3405" y="880045"/>
                  </a:lnTo>
                  <a:lnTo>
                    <a:pt x="581" y="926257"/>
                  </a:lnTo>
                  <a:lnTo>
                    <a:pt x="0" y="972254"/>
                  </a:lnTo>
                  <a:lnTo>
                    <a:pt x="1622" y="1017968"/>
                  </a:lnTo>
                  <a:lnTo>
                    <a:pt x="5412" y="1063330"/>
                  </a:lnTo>
                  <a:lnTo>
                    <a:pt x="11332" y="1108272"/>
                  </a:lnTo>
                  <a:lnTo>
                    <a:pt x="19343" y="1152727"/>
                  </a:lnTo>
                  <a:lnTo>
                    <a:pt x="29408" y="1196626"/>
                  </a:lnTo>
                  <a:lnTo>
                    <a:pt x="41490" y="1239900"/>
                  </a:lnTo>
                  <a:lnTo>
                    <a:pt x="55551" y="1282483"/>
                  </a:lnTo>
                  <a:lnTo>
                    <a:pt x="71553" y="1324305"/>
                  </a:lnTo>
                  <a:lnTo>
                    <a:pt x="89458" y="1365298"/>
                  </a:lnTo>
                  <a:lnTo>
                    <a:pt x="109230" y="1405395"/>
                  </a:lnTo>
                  <a:lnTo>
                    <a:pt x="130830" y="1444527"/>
                  </a:lnTo>
                  <a:lnTo>
                    <a:pt x="154221" y="1482626"/>
                  </a:lnTo>
                  <a:lnTo>
                    <a:pt x="179365" y="1519624"/>
                  </a:lnTo>
                  <a:lnTo>
                    <a:pt x="206225" y="1555453"/>
                  </a:lnTo>
                  <a:lnTo>
                    <a:pt x="234762" y="1590045"/>
                  </a:lnTo>
                  <a:lnTo>
                    <a:pt x="264940" y="1623331"/>
                  </a:lnTo>
                  <a:lnTo>
                    <a:pt x="296721" y="1655243"/>
                  </a:lnTo>
                  <a:lnTo>
                    <a:pt x="330067" y="1685714"/>
                  </a:lnTo>
                  <a:lnTo>
                    <a:pt x="364940" y="1714675"/>
                  </a:lnTo>
                  <a:lnTo>
                    <a:pt x="401303" y="1742057"/>
                  </a:lnTo>
                  <a:lnTo>
                    <a:pt x="439118" y="1767794"/>
                  </a:lnTo>
                  <a:lnTo>
                    <a:pt x="478348" y="1791816"/>
                  </a:lnTo>
                  <a:lnTo>
                    <a:pt x="518955" y="1814055"/>
                  </a:lnTo>
                  <a:lnTo>
                    <a:pt x="560901" y="1834444"/>
                  </a:lnTo>
                  <a:lnTo>
                    <a:pt x="604149" y="1852914"/>
                  </a:lnTo>
                  <a:lnTo>
                    <a:pt x="648661" y="1869398"/>
                  </a:lnTo>
                  <a:lnTo>
                    <a:pt x="694400" y="1883826"/>
                  </a:lnTo>
                  <a:lnTo>
                    <a:pt x="740793" y="1895995"/>
                  </a:lnTo>
                  <a:lnTo>
                    <a:pt x="787243" y="1905771"/>
                  </a:lnTo>
                  <a:lnTo>
                    <a:pt x="833682" y="1913193"/>
                  </a:lnTo>
                  <a:lnTo>
                    <a:pt x="880042" y="1918297"/>
                  </a:lnTo>
                  <a:lnTo>
                    <a:pt x="926255" y="1921121"/>
                  </a:lnTo>
                  <a:lnTo>
                    <a:pt x="972252" y="1921703"/>
                  </a:lnTo>
                  <a:lnTo>
                    <a:pt x="1017967" y="1920080"/>
                  </a:lnTo>
                  <a:lnTo>
                    <a:pt x="1063329" y="1916290"/>
                  </a:lnTo>
                  <a:lnTo>
                    <a:pt x="1108272" y="1910371"/>
                  </a:lnTo>
                  <a:lnTo>
                    <a:pt x="1152727" y="1902361"/>
                  </a:lnTo>
                  <a:lnTo>
                    <a:pt x="1196626" y="1892296"/>
                  </a:lnTo>
                  <a:lnTo>
                    <a:pt x="1239901" y="1880214"/>
                  </a:lnTo>
                  <a:lnTo>
                    <a:pt x="1282484" y="1866154"/>
                  </a:lnTo>
                  <a:lnTo>
                    <a:pt x="1324307" y="1850152"/>
                  </a:lnTo>
                  <a:lnTo>
                    <a:pt x="1365300" y="1832247"/>
                  </a:lnTo>
                  <a:lnTo>
                    <a:pt x="1405398" y="1812475"/>
                  </a:lnTo>
                  <a:lnTo>
                    <a:pt x="1444530" y="1790876"/>
                  </a:lnTo>
                  <a:lnTo>
                    <a:pt x="1482629" y="1767485"/>
                  </a:lnTo>
                  <a:lnTo>
                    <a:pt x="1519628" y="1742341"/>
                  </a:lnTo>
                  <a:lnTo>
                    <a:pt x="1555457" y="1715481"/>
                  </a:lnTo>
                  <a:lnTo>
                    <a:pt x="1590048" y="1686944"/>
                  </a:lnTo>
                  <a:lnTo>
                    <a:pt x="1623334" y="1656766"/>
                  </a:lnTo>
                  <a:lnTo>
                    <a:pt x="1655247" y="1624985"/>
                  </a:lnTo>
                  <a:lnTo>
                    <a:pt x="1685718" y="1591639"/>
                  </a:lnTo>
                  <a:lnTo>
                    <a:pt x="1714678" y="1556766"/>
                  </a:lnTo>
                  <a:lnTo>
                    <a:pt x="1742061" y="1520403"/>
                  </a:lnTo>
                  <a:lnTo>
                    <a:pt x="1767797" y="1482587"/>
                  </a:lnTo>
                  <a:lnTo>
                    <a:pt x="1791820" y="1443357"/>
                  </a:lnTo>
                  <a:lnTo>
                    <a:pt x="1814059" y="1402749"/>
                  </a:lnTo>
                  <a:lnTo>
                    <a:pt x="1834448" y="1360803"/>
                  </a:lnTo>
                  <a:lnTo>
                    <a:pt x="1852918" y="1317554"/>
                  </a:lnTo>
                  <a:lnTo>
                    <a:pt x="1869402" y="1273041"/>
                  </a:lnTo>
                  <a:lnTo>
                    <a:pt x="1883830" y="1227301"/>
                  </a:lnTo>
                  <a:lnTo>
                    <a:pt x="1895999" y="1180909"/>
                  </a:lnTo>
                  <a:lnTo>
                    <a:pt x="1905775" y="1134459"/>
                  </a:lnTo>
                  <a:lnTo>
                    <a:pt x="1913197" y="1088020"/>
                  </a:lnTo>
                  <a:lnTo>
                    <a:pt x="1918300" y="1041660"/>
                  </a:lnTo>
                  <a:lnTo>
                    <a:pt x="1921124" y="995447"/>
                  </a:lnTo>
                  <a:lnTo>
                    <a:pt x="1921706" y="949449"/>
                  </a:lnTo>
                  <a:lnTo>
                    <a:pt x="1920083" y="903735"/>
                  </a:lnTo>
                  <a:lnTo>
                    <a:pt x="1916293" y="858372"/>
                  </a:lnTo>
                  <a:lnTo>
                    <a:pt x="1910374" y="813429"/>
                  </a:lnTo>
                  <a:lnTo>
                    <a:pt x="1902363" y="768974"/>
                  </a:lnTo>
                  <a:lnTo>
                    <a:pt x="1892297" y="725075"/>
                  </a:lnTo>
                  <a:lnTo>
                    <a:pt x="1880216" y="681800"/>
                  </a:lnTo>
                  <a:lnTo>
                    <a:pt x="1866155" y="639217"/>
                  </a:lnTo>
                  <a:lnTo>
                    <a:pt x="1850153" y="597395"/>
                  </a:lnTo>
                  <a:lnTo>
                    <a:pt x="1832247" y="556401"/>
                  </a:lnTo>
                  <a:lnTo>
                    <a:pt x="1812476" y="516304"/>
                  </a:lnTo>
                  <a:lnTo>
                    <a:pt x="1790875" y="477172"/>
                  </a:lnTo>
                  <a:lnTo>
                    <a:pt x="1767485" y="439072"/>
                  </a:lnTo>
                  <a:lnTo>
                    <a:pt x="1742340" y="402074"/>
                  </a:lnTo>
                  <a:lnTo>
                    <a:pt x="1715481" y="366245"/>
                  </a:lnTo>
                  <a:lnTo>
                    <a:pt x="1686943" y="331653"/>
                  </a:lnTo>
                  <a:lnTo>
                    <a:pt x="1656765" y="298367"/>
                  </a:lnTo>
                  <a:lnTo>
                    <a:pt x="1624985" y="266455"/>
                  </a:lnTo>
                  <a:lnTo>
                    <a:pt x="1591639" y="235984"/>
                  </a:lnTo>
                  <a:lnTo>
                    <a:pt x="1556766" y="207023"/>
                  </a:lnTo>
                  <a:lnTo>
                    <a:pt x="1520403" y="179641"/>
                  </a:lnTo>
                  <a:lnTo>
                    <a:pt x="1482587" y="153904"/>
                  </a:lnTo>
                  <a:lnTo>
                    <a:pt x="1443357" y="129882"/>
                  </a:lnTo>
                  <a:lnTo>
                    <a:pt x="1402750" y="107642"/>
                  </a:lnTo>
                  <a:lnTo>
                    <a:pt x="1360804" y="87253"/>
                  </a:lnTo>
                  <a:lnTo>
                    <a:pt x="1317556" y="68783"/>
                  </a:lnTo>
                  <a:lnTo>
                    <a:pt x="1273044" y="52300"/>
                  </a:lnTo>
                  <a:lnTo>
                    <a:pt x="1227305" y="37872"/>
                  </a:lnTo>
                  <a:lnTo>
                    <a:pt x="1180913" y="25703"/>
                  </a:lnTo>
                  <a:lnTo>
                    <a:pt x="1134463" y="15928"/>
                  </a:lnTo>
                  <a:lnTo>
                    <a:pt x="1088024" y="8507"/>
                  </a:lnTo>
                  <a:lnTo>
                    <a:pt x="1041664" y="3404"/>
                  </a:lnTo>
                  <a:lnTo>
                    <a:pt x="995451" y="581"/>
                  </a:lnTo>
                  <a:lnTo>
                    <a:pt x="949453" y="0"/>
                  </a:lnTo>
                  <a:close/>
                </a:path>
              </a:pathLst>
            </a:custGeom>
            <a:solidFill>
              <a:srgbClr val="56C0A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753" name="Google Shape;753;p25"/>
            <p:cNvSpPr/>
            <p:nvPr/>
          </p:nvSpPr>
          <p:spPr>
            <a:xfrm>
              <a:off x="14809095" y="7756282"/>
              <a:ext cx="1067867" cy="951719"/>
            </a:xfrm>
            <a:custGeom>
              <a:avLst/>
              <a:gdLst/>
              <a:ahLst/>
              <a:cxnLst/>
              <a:rect l="l" t="t" r="r" b="b"/>
              <a:pathLst>
                <a:path w="1173480" h="1045845" extrusionOk="0">
                  <a:moveTo>
                    <a:pt x="94730" y="100541"/>
                  </a:moveTo>
                  <a:lnTo>
                    <a:pt x="133989" y="64896"/>
                  </a:lnTo>
                  <a:lnTo>
                    <a:pt x="177885" y="36704"/>
                  </a:lnTo>
                  <a:lnTo>
                    <a:pt x="225680" y="16280"/>
                  </a:lnTo>
                  <a:lnTo>
                    <a:pt x="276638" y="3940"/>
                  </a:lnTo>
                  <a:lnTo>
                    <a:pt x="330021" y="0"/>
                  </a:lnTo>
                  <a:lnTo>
                    <a:pt x="379677" y="4341"/>
                  </a:lnTo>
                  <a:lnTo>
                    <a:pt x="426980" y="16635"/>
                  </a:lnTo>
                  <a:lnTo>
                    <a:pt x="471768" y="36826"/>
                  </a:lnTo>
                  <a:lnTo>
                    <a:pt x="513879" y="64856"/>
                  </a:lnTo>
                  <a:lnTo>
                    <a:pt x="552974" y="100602"/>
                  </a:lnTo>
                  <a:lnTo>
                    <a:pt x="587866" y="143157"/>
                  </a:lnTo>
                  <a:lnTo>
                    <a:pt x="605061" y="121283"/>
                  </a:lnTo>
                  <a:lnTo>
                    <a:pt x="642619" y="82589"/>
                  </a:lnTo>
                  <a:lnTo>
                    <a:pt x="705393" y="38390"/>
                  </a:lnTo>
                  <a:lnTo>
                    <a:pt x="750445" y="18804"/>
                  </a:lnTo>
                  <a:lnTo>
                    <a:pt x="797904" y="7148"/>
                  </a:lnTo>
                  <a:lnTo>
                    <a:pt x="847607" y="3476"/>
                  </a:lnTo>
                  <a:lnTo>
                    <a:pt x="900933" y="8138"/>
                  </a:lnTo>
                  <a:lnTo>
                    <a:pt x="951722" y="21167"/>
                  </a:lnTo>
                  <a:lnTo>
                    <a:pt x="999241" y="42234"/>
                  </a:lnTo>
                  <a:lnTo>
                    <a:pt x="1042757" y="71014"/>
                  </a:lnTo>
                  <a:lnTo>
                    <a:pt x="1081537" y="107179"/>
                  </a:lnTo>
                  <a:lnTo>
                    <a:pt x="1109029" y="141820"/>
                  </a:lnTo>
                  <a:lnTo>
                    <a:pt x="1131835" y="179943"/>
                  </a:lnTo>
                  <a:lnTo>
                    <a:pt x="1149790" y="221094"/>
                  </a:lnTo>
                  <a:lnTo>
                    <a:pt x="1162729" y="264817"/>
                  </a:lnTo>
                  <a:lnTo>
                    <a:pt x="1170486" y="310660"/>
                  </a:lnTo>
                  <a:lnTo>
                    <a:pt x="1172896" y="358167"/>
                  </a:lnTo>
                  <a:lnTo>
                    <a:pt x="1169456" y="407108"/>
                  </a:lnTo>
                  <a:lnTo>
                    <a:pt x="1159713" y="454978"/>
                  </a:lnTo>
                  <a:lnTo>
                    <a:pt x="1143514" y="502148"/>
                  </a:lnTo>
                  <a:lnTo>
                    <a:pt x="1120705" y="548986"/>
                  </a:lnTo>
                  <a:lnTo>
                    <a:pt x="1091131" y="595865"/>
                  </a:lnTo>
                  <a:lnTo>
                    <a:pt x="1054638" y="643153"/>
                  </a:lnTo>
                  <a:lnTo>
                    <a:pt x="1026373" y="675171"/>
                  </a:lnTo>
                  <a:lnTo>
                    <a:pt x="995370" y="707438"/>
                  </a:lnTo>
                  <a:lnTo>
                    <a:pt x="961803" y="740102"/>
                  </a:lnTo>
                  <a:lnTo>
                    <a:pt x="925847" y="773308"/>
                  </a:lnTo>
                  <a:lnTo>
                    <a:pt x="887674" y="807205"/>
                  </a:lnTo>
                  <a:lnTo>
                    <a:pt x="847460" y="841939"/>
                  </a:lnTo>
                  <a:lnTo>
                    <a:pt x="805377" y="877657"/>
                  </a:lnTo>
                  <a:lnTo>
                    <a:pt x="761599" y="914506"/>
                  </a:lnTo>
                  <a:lnTo>
                    <a:pt x="730208" y="940920"/>
                  </a:lnTo>
                  <a:lnTo>
                    <a:pt x="697125" y="968850"/>
                  </a:lnTo>
                  <a:lnTo>
                    <a:pt x="662691" y="998107"/>
                  </a:lnTo>
                  <a:lnTo>
                    <a:pt x="627247" y="1028502"/>
                  </a:lnTo>
                  <a:lnTo>
                    <a:pt x="617171" y="1035730"/>
                  </a:lnTo>
                  <a:lnTo>
                    <a:pt x="606053" y="1040995"/>
                  </a:lnTo>
                  <a:lnTo>
                    <a:pt x="594171" y="1044197"/>
                  </a:lnTo>
                  <a:lnTo>
                    <a:pt x="581804" y="1045235"/>
                  </a:lnTo>
                  <a:lnTo>
                    <a:pt x="569450" y="1044033"/>
                  </a:lnTo>
                  <a:lnTo>
                    <a:pt x="557611" y="1040673"/>
                  </a:lnTo>
                  <a:lnTo>
                    <a:pt x="546565" y="1035262"/>
                  </a:lnTo>
                  <a:lnTo>
                    <a:pt x="536590" y="1027905"/>
                  </a:lnTo>
                  <a:lnTo>
                    <a:pt x="501559" y="997032"/>
                  </a:lnTo>
                  <a:lnTo>
                    <a:pt x="467514" y="967305"/>
                  </a:lnTo>
                  <a:lnTo>
                    <a:pt x="434796" y="938921"/>
                  </a:lnTo>
                  <a:lnTo>
                    <a:pt x="403746" y="912076"/>
                  </a:lnTo>
                  <a:lnTo>
                    <a:pt x="360474" y="874648"/>
                  </a:lnTo>
                  <a:lnTo>
                    <a:pt x="318880" y="838372"/>
                  </a:lnTo>
                  <a:lnTo>
                    <a:pt x="279140" y="803104"/>
                  </a:lnTo>
                  <a:lnTo>
                    <a:pt x="241429" y="768699"/>
                  </a:lnTo>
                  <a:lnTo>
                    <a:pt x="205925" y="735012"/>
                  </a:lnTo>
                  <a:lnTo>
                    <a:pt x="172802" y="701899"/>
                  </a:lnTo>
                  <a:lnTo>
                    <a:pt x="142236" y="669216"/>
                  </a:lnTo>
                  <a:lnTo>
                    <a:pt x="114404" y="636818"/>
                  </a:lnTo>
                  <a:lnTo>
                    <a:pt x="78551" y="589051"/>
                  </a:lnTo>
                  <a:lnTo>
                    <a:pt x="49611" y="541784"/>
                  </a:lnTo>
                  <a:lnTo>
                    <a:pt x="27435" y="494645"/>
                  </a:lnTo>
                  <a:lnTo>
                    <a:pt x="11873" y="447263"/>
                  </a:lnTo>
                  <a:lnTo>
                    <a:pt x="2778" y="399266"/>
                  </a:lnTo>
                  <a:lnTo>
                    <a:pt x="0" y="350282"/>
                  </a:lnTo>
                  <a:lnTo>
                    <a:pt x="3049" y="302812"/>
                  </a:lnTo>
                  <a:lnTo>
                    <a:pt x="11424" y="257077"/>
                  </a:lnTo>
                  <a:lnTo>
                    <a:pt x="24952" y="213530"/>
                  </a:lnTo>
                  <a:lnTo>
                    <a:pt x="43460" y="172623"/>
                  </a:lnTo>
                  <a:lnTo>
                    <a:pt x="66777" y="134809"/>
                  </a:lnTo>
                  <a:lnTo>
                    <a:pt x="94730" y="100541"/>
                  </a:ln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</p:grpSp>
      <p:sp>
        <p:nvSpPr>
          <p:cNvPr id="754" name="Google Shape;754;p25"/>
          <p:cNvSpPr txBox="1">
            <a:spLocks noGrp="1"/>
          </p:cNvSpPr>
          <p:nvPr>
            <p:ph type="ctrTitle"/>
          </p:nvPr>
        </p:nvSpPr>
        <p:spPr>
          <a:xfrm>
            <a:off x="754925" y="1374600"/>
            <a:ext cx="7680000" cy="6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7600"/>
              <a:buFont typeface="Lato"/>
              <a:buNone/>
              <a:defRPr sz="7600" b="1" i="0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7600"/>
              <a:buFont typeface="Lato"/>
              <a:buNone/>
              <a:defRPr sz="76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7600"/>
              <a:buFont typeface="Lato"/>
              <a:buNone/>
              <a:defRPr sz="76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7600"/>
              <a:buFont typeface="Lato"/>
              <a:buNone/>
              <a:defRPr sz="76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7600"/>
              <a:buFont typeface="Lato"/>
              <a:buNone/>
              <a:defRPr sz="76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7600"/>
              <a:buFont typeface="Lato"/>
              <a:buNone/>
              <a:defRPr sz="76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7600"/>
              <a:buFont typeface="Lato"/>
              <a:buNone/>
              <a:defRPr sz="76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7600"/>
              <a:buFont typeface="Lato"/>
              <a:buNone/>
              <a:defRPr sz="76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7600"/>
              <a:buFont typeface="Lato"/>
              <a:buNone/>
              <a:defRPr sz="76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55" name="Google Shape;755;p25"/>
          <p:cNvSpPr txBox="1"/>
          <p:nvPr/>
        </p:nvSpPr>
        <p:spPr>
          <a:xfrm>
            <a:off x="2086500" y="3724750"/>
            <a:ext cx="49710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0F6890"/>
                </a:solidFill>
                <a:latin typeface="Lato Light"/>
                <a:ea typeface="Lato Light"/>
                <a:cs typeface="Lato Light"/>
                <a:sym typeface="Lato Light"/>
              </a:rPr>
              <a:t>CREDITS: This presentation template was created by </a:t>
            </a:r>
            <a:r>
              <a:rPr lang="es" sz="1200" b="1">
                <a:solidFill>
                  <a:srgbClr val="0F6890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s" sz="1200">
                <a:solidFill>
                  <a:srgbClr val="0F6890"/>
                </a:solidFill>
                <a:latin typeface="Lato Light"/>
                <a:ea typeface="Lato Light"/>
                <a:cs typeface="Lato Light"/>
                <a:sym typeface="Lato Light"/>
              </a:rPr>
              <a:t>, including icons by </a:t>
            </a:r>
            <a:r>
              <a:rPr lang="es" sz="1200" b="1">
                <a:solidFill>
                  <a:srgbClr val="0F6890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s" sz="1200">
                <a:solidFill>
                  <a:srgbClr val="0F6890"/>
                </a:solidFill>
                <a:latin typeface="Lato Light"/>
                <a:ea typeface="Lato Light"/>
                <a:cs typeface="Lato Light"/>
                <a:sym typeface="Lato Light"/>
              </a:rPr>
              <a:t>, infographics &amp; images by</a:t>
            </a:r>
            <a:r>
              <a:rPr lang="es" sz="12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s" sz="1200" b="1">
                <a:solidFill>
                  <a:srgbClr val="0F6890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100" b="1">
              <a:solidFill>
                <a:srgbClr val="0F689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6" name="Google Shape;756;p25"/>
          <p:cNvSpPr txBox="1">
            <a:spLocks noGrp="1"/>
          </p:cNvSpPr>
          <p:nvPr>
            <p:ph type="subTitle" idx="1"/>
          </p:nvPr>
        </p:nvSpPr>
        <p:spPr>
          <a:xfrm>
            <a:off x="2086500" y="2955425"/>
            <a:ext cx="4971000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400"/>
              <a:buFont typeface="Lato"/>
              <a:buNone/>
              <a:defRPr sz="1400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Font typeface="Lato"/>
              <a:buNone/>
              <a:defRPr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Font typeface="Lato"/>
              <a:buNone/>
              <a:defRPr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Font typeface="Lato"/>
              <a:buNone/>
              <a:defRPr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Font typeface="Lato"/>
              <a:buNone/>
              <a:defRPr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Font typeface="Lato"/>
              <a:buNone/>
              <a:defRPr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Font typeface="Lato"/>
              <a:buNone/>
              <a:defRPr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Font typeface="Lato"/>
              <a:buNone/>
              <a:defRPr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0F6890"/>
              </a:buClr>
              <a:buSzPts val="1400"/>
              <a:buFont typeface="Lato"/>
              <a:buNone/>
              <a:defRPr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6087609" y="759090"/>
            <a:ext cx="1944176" cy="679263"/>
          </a:xfrm>
          <a:custGeom>
            <a:avLst/>
            <a:gdLst/>
            <a:ahLst/>
            <a:cxnLst/>
            <a:rect l="l" t="t" r="r" b="b"/>
            <a:pathLst>
              <a:path w="4272915" h="1492885" extrusionOk="0">
                <a:moveTo>
                  <a:pt x="998315" y="494403"/>
                </a:moveTo>
                <a:lnTo>
                  <a:pt x="949945" y="495555"/>
                </a:lnTo>
                <a:lnTo>
                  <a:pt x="902170" y="498973"/>
                </a:lnTo>
                <a:lnTo>
                  <a:pt x="855041" y="504607"/>
                </a:lnTo>
                <a:lnTo>
                  <a:pt x="808611" y="512404"/>
                </a:lnTo>
                <a:lnTo>
                  <a:pt x="762932" y="522312"/>
                </a:lnTo>
                <a:lnTo>
                  <a:pt x="718057" y="534278"/>
                </a:lnTo>
                <a:lnTo>
                  <a:pt x="674037" y="548250"/>
                </a:lnTo>
                <a:lnTo>
                  <a:pt x="630924" y="564176"/>
                </a:lnTo>
                <a:lnTo>
                  <a:pt x="588772" y="582004"/>
                </a:lnTo>
                <a:lnTo>
                  <a:pt x="547633" y="601681"/>
                </a:lnTo>
                <a:lnTo>
                  <a:pt x="507558" y="623154"/>
                </a:lnTo>
                <a:lnTo>
                  <a:pt x="468601" y="646373"/>
                </a:lnTo>
                <a:lnTo>
                  <a:pt x="430812" y="671283"/>
                </a:lnTo>
                <a:lnTo>
                  <a:pt x="394246" y="697834"/>
                </a:lnTo>
                <a:lnTo>
                  <a:pt x="358953" y="725972"/>
                </a:lnTo>
                <a:lnTo>
                  <a:pt x="324987" y="755646"/>
                </a:lnTo>
                <a:lnTo>
                  <a:pt x="292399" y="786803"/>
                </a:lnTo>
                <a:lnTo>
                  <a:pt x="261242" y="819391"/>
                </a:lnTo>
                <a:lnTo>
                  <a:pt x="231568" y="853357"/>
                </a:lnTo>
                <a:lnTo>
                  <a:pt x="203430" y="888649"/>
                </a:lnTo>
                <a:lnTo>
                  <a:pt x="176879" y="925216"/>
                </a:lnTo>
                <a:lnTo>
                  <a:pt x="151969" y="963004"/>
                </a:lnTo>
                <a:lnTo>
                  <a:pt x="128750" y="1001962"/>
                </a:lnTo>
                <a:lnTo>
                  <a:pt x="107277" y="1042037"/>
                </a:lnTo>
                <a:lnTo>
                  <a:pt x="87600" y="1083176"/>
                </a:lnTo>
                <a:lnTo>
                  <a:pt x="69773" y="1125328"/>
                </a:lnTo>
                <a:lnTo>
                  <a:pt x="53847" y="1168440"/>
                </a:lnTo>
                <a:lnTo>
                  <a:pt x="39874" y="1212460"/>
                </a:lnTo>
                <a:lnTo>
                  <a:pt x="27908" y="1257336"/>
                </a:lnTo>
                <a:lnTo>
                  <a:pt x="18001" y="1303015"/>
                </a:lnTo>
                <a:lnTo>
                  <a:pt x="10204" y="1349445"/>
                </a:lnTo>
                <a:lnTo>
                  <a:pt x="4569" y="1396574"/>
                </a:lnTo>
                <a:lnTo>
                  <a:pt x="1149" y="1444408"/>
                </a:lnTo>
                <a:lnTo>
                  <a:pt x="0" y="1492718"/>
                </a:lnTo>
                <a:lnTo>
                  <a:pt x="4272812" y="1492718"/>
                </a:lnTo>
                <a:lnTo>
                  <a:pt x="4272042" y="1444349"/>
                </a:lnTo>
                <a:lnTo>
                  <a:pt x="4269759" y="1396481"/>
                </a:lnTo>
                <a:lnTo>
                  <a:pt x="4265979" y="1348960"/>
                </a:lnTo>
                <a:lnTo>
                  <a:pt x="4260726" y="1301869"/>
                </a:lnTo>
                <a:lnTo>
                  <a:pt x="4254024" y="1255230"/>
                </a:lnTo>
                <a:lnTo>
                  <a:pt x="4245896" y="1209068"/>
                </a:lnTo>
                <a:lnTo>
                  <a:pt x="4236365" y="1163404"/>
                </a:lnTo>
                <a:lnTo>
                  <a:pt x="4225455" y="1118263"/>
                </a:lnTo>
                <a:lnTo>
                  <a:pt x="4213189" y="1073667"/>
                </a:lnTo>
                <a:lnTo>
                  <a:pt x="4199590" y="1029640"/>
                </a:lnTo>
                <a:lnTo>
                  <a:pt x="4184680" y="986204"/>
                </a:lnTo>
                <a:lnTo>
                  <a:pt x="4168484" y="943384"/>
                </a:lnTo>
                <a:lnTo>
                  <a:pt x="4151024" y="901201"/>
                </a:lnTo>
                <a:lnTo>
                  <a:pt x="4132324" y="859680"/>
                </a:lnTo>
                <a:lnTo>
                  <a:pt x="4112406" y="818843"/>
                </a:lnTo>
                <a:lnTo>
                  <a:pt x="4091294" y="778714"/>
                </a:lnTo>
                <a:lnTo>
                  <a:pt x="4069012" y="739315"/>
                </a:lnTo>
                <a:lnTo>
                  <a:pt x="4045581" y="700671"/>
                </a:lnTo>
                <a:lnTo>
                  <a:pt x="4021026" y="662803"/>
                </a:lnTo>
                <a:lnTo>
                  <a:pt x="1543418" y="656524"/>
                </a:lnTo>
                <a:lnTo>
                  <a:pt x="1503607" y="631824"/>
                </a:lnTo>
                <a:lnTo>
                  <a:pt x="1462586" y="608961"/>
                </a:lnTo>
                <a:lnTo>
                  <a:pt x="1420411" y="587995"/>
                </a:lnTo>
                <a:lnTo>
                  <a:pt x="1377140" y="568984"/>
                </a:lnTo>
                <a:lnTo>
                  <a:pt x="1332829" y="551988"/>
                </a:lnTo>
                <a:lnTo>
                  <a:pt x="1287535" y="537066"/>
                </a:lnTo>
                <a:lnTo>
                  <a:pt x="1241315" y="524277"/>
                </a:lnTo>
                <a:lnTo>
                  <a:pt x="1194226" y="513680"/>
                </a:lnTo>
                <a:lnTo>
                  <a:pt x="1146325" y="505335"/>
                </a:lnTo>
                <a:lnTo>
                  <a:pt x="1097668" y="499301"/>
                </a:lnTo>
                <a:lnTo>
                  <a:pt x="1048312" y="495638"/>
                </a:lnTo>
                <a:lnTo>
                  <a:pt x="998315" y="494403"/>
                </a:lnTo>
                <a:close/>
              </a:path>
              <a:path w="4272915" h="1492885" extrusionOk="0">
                <a:moveTo>
                  <a:pt x="2780093" y="0"/>
                </a:moveTo>
                <a:lnTo>
                  <a:pt x="2728844" y="863"/>
                </a:lnTo>
                <a:lnTo>
                  <a:pt x="2678029" y="3434"/>
                </a:lnTo>
                <a:lnTo>
                  <a:pt x="2627674" y="7686"/>
                </a:lnTo>
                <a:lnTo>
                  <a:pt x="2577808" y="13591"/>
                </a:lnTo>
                <a:lnTo>
                  <a:pt x="2528459" y="21120"/>
                </a:lnTo>
                <a:lnTo>
                  <a:pt x="2479653" y="30247"/>
                </a:lnTo>
                <a:lnTo>
                  <a:pt x="2431419" y="40944"/>
                </a:lnTo>
                <a:lnTo>
                  <a:pt x="2383784" y="53182"/>
                </a:lnTo>
                <a:lnTo>
                  <a:pt x="2336776" y="66935"/>
                </a:lnTo>
                <a:lnTo>
                  <a:pt x="2290422" y="82175"/>
                </a:lnTo>
                <a:lnTo>
                  <a:pt x="2244751" y="98874"/>
                </a:lnTo>
                <a:lnTo>
                  <a:pt x="2199790" y="117003"/>
                </a:lnTo>
                <a:lnTo>
                  <a:pt x="2155566" y="136537"/>
                </a:lnTo>
                <a:lnTo>
                  <a:pt x="2112107" y="157446"/>
                </a:lnTo>
                <a:lnTo>
                  <a:pt x="2069442" y="179703"/>
                </a:lnTo>
                <a:lnTo>
                  <a:pt x="2027597" y="203281"/>
                </a:lnTo>
                <a:lnTo>
                  <a:pt x="1986600" y="228152"/>
                </a:lnTo>
                <a:lnTo>
                  <a:pt x="1946479" y="254288"/>
                </a:lnTo>
                <a:lnTo>
                  <a:pt x="1907262" y="281662"/>
                </a:lnTo>
                <a:lnTo>
                  <a:pt x="1868975" y="310245"/>
                </a:lnTo>
                <a:lnTo>
                  <a:pt x="1831648" y="340010"/>
                </a:lnTo>
                <a:lnTo>
                  <a:pt x="1795307" y="370930"/>
                </a:lnTo>
                <a:lnTo>
                  <a:pt x="1759981" y="402976"/>
                </a:lnTo>
                <a:lnTo>
                  <a:pt x="1725696" y="436122"/>
                </a:lnTo>
                <a:lnTo>
                  <a:pt x="1692482" y="470339"/>
                </a:lnTo>
                <a:lnTo>
                  <a:pt x="1660364" y="505599"/>
                </a:lnTo>
                <a:lnTo>
                  <a:pt x="1629371" y="541876"/>
                </a:lnTo>
                <a:lnTo>
                  <a:pt x="1599531" y="579140"/>
                </a:lnTo>
                <a:lnTo>
                  <a:pt x="1570871" y="617366"/>
                </a:lnTo>
                <a:lnTo>
                  <a:pt x="1543418" y="656524"/>
                </a:lnTo>
                <a:lnTo>
                  <a:pt x="4016679" y="656524"/>
                </a:lnTo>
                <a:lnTo>
                  <a:pt x="3968634" y="589493"/>
                </a:lnTo>
                <a:lnTo>
                  <a:pt x="3940844" y="554096"/>
                </a:lnTo>
                <a:lnTo>
                  <a:pt x="3912022" y="519568"/>
                </a:lnTo>
                <a:lnTo>
                  <a:pt x="3882191" y="485934"/>
                </a:lnTo>
                <a:lnTo>
                  <a:pt x="3851375" y="453216"/>
                </a:lnTo>
                <a:lnTo>
                  <a:pt x="3819596" y="421437"/>
                </a:lnTo>
                <a:lnTo>
                  <a:pt x="3786877" y="390620"/>
                </a:lnTo>
                <a:lnTo>
                  <a:pt x="3753243" y="360789"/>
                </a:lnTo>
                <a:lnTo>
                  <a:pt x="3718716" y="331967"/>
                </a:lnTo>
                <a:lnTo>
                  <a:pt x="3683319" y="304177"/>
                </a:lnTo>
                <a:lnTo>
                  <a:pt x="3647075" y="277442"/>
                </a:lnTo>
                <a:lnTo>
                  <a:pt x="3610008" y="251786"/>
                </a:lnTo>
                <a:lnTo>
                  <a:pt x="3572140" y="227230"/>
                </a:lnTo>
                <a:lnTo>
                  <a:pt x="3533496" y="203800"/>
                </a:lnTo>
                <a:lnTo>
                  <a:pt x="3494098" y="181517"/>
                </a:lnTo>
                <a:lnTo>
                  <a:pt x="3453968" y="160405"/>
                </a:lnTo>
                <a:lnTo>
                  <a:pt x="3413131" y="140488"/>
                </a:lnTo>
                <a:lnTo>
                  <a:pt x="3371610" y="121787"/>
                </a:lnTo>
                <a:lnTo>
                  <a:pt x="3329428" y="104327"/>
                </a:lnTo>
                <a:lnTo>
                  <a:pt x="3286607" y="88131"/>
                </a:lnTo>
                <a:lnTo>
                  <a:pt x="3243172" y="73222"/>
                </a:lnTo>
                <a:lnTo>
                  <a:pt x="3199144" y="59622"/>
                </a:lnTo>
                <a:lnTo>
                  <a:pt x="3154549" y="47356"/>
                </a:lnTo>
                <a:lnTo>
                  <a:pt x="3109407" y="36446"/>
                </a:lnTo>
                <a:lnTo>
                  <a:pt x="3063744" y="26916"/>
                </a:lnTo>
                <a:lnTo>
                  <a:pt x="3017581" y="18788"/>
                </a:lnTo>
                <a:lnTo>
                  <a:pt x="2970943" y="12086"/>
                </a:lnTo>
                <a:lnTo>
                  <a:pt x="2923851" y="6833"/>
                </a:lnTo>
                <a:lnTo>
                  <a:pt x="2876331" y="3052"/>
                </a:lnTo>
                <a:lnTo>
                  <a:pt x="2828403" y="766"/>
                </a:lnTo>
                <a:lnTo>
                  <a:pt x="2780093" y="0"/>
                </a:lnTo>
                <a:close/>
              </a:path>
            </a:pathLst>
          </a:custGeom>
          <a:solidFill>
            <a:srgbClr val="F6F7E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3" name="Google Shape;13;p3"/>
          <p:cNvSpPr/>
          <p:nvPr/>
        </p:nvSpPr>
        <p:spPr>
          <a:xfrm>
            <a:off x="1193000" y="3839691"/>
            <a:ext cx="1706680" cy="596341"/>
          </a:xfrm>
          <a:custGeom>
            <a:avLst/>
            <a:gdLst/>
            <a:ahLst/>
            <a:cxnLst/>
            <a:rect l="l" t="t" r="r" b="b"/>
            <a:pathLst>
              <a:path w="3750945" h="1310640" extrusionOk="0">
                <a:moveTo>
                  <a:pt x="1310389" y="0"/>
                </a:moveTo>
                <a:lnTo>
                  <a:pt x="1262350" y="864"/>
                </a:lnTo>
                <a:lnTo>
                  <a:pt x="1214746" y="3437"/>
                </a:lnTo>
                <a:lnTo>
                  <a:pt x="1167608" y="7689"/>
                </a:lnTo>
                <a:lnTo>
                  <a:pt x="1120964" y="13590"/>
                </a:lnTo>
                <a:lnTo>
                  <a:pt x="1074845" y="21112"/>
                </a:lnTo>
                <a:lnTo>
                  <a:pt x="1029280" y="30223"/>
                </a:lnTo>
                <a:lnTo>
                  <a:pt x="984299" y="40896"/>
                </a:lnTo>
                <a:lnTo>
                  <a:pt x="939931" y="53099"/>
                </a:lnTo>
                <a:lnTo>
                  <a:pt x="896205" y="66804"/>
                </a:lnTo>
                <a:lnTo>
                  <a:pt x="853153" y="81981"/>
                </a:lnTo>
                <a:lnTo>
                  <a:pt x="810802" y="98600"/>
                </a:lnTo>
                <a:lnTo>
                  <a:pt x="769183" y="116632"/>
                </a:lnTo>
                <a:lnTo>
                  <a:pt x="728325" y="136046"/>
                </a:lnTo>
                <a:lnTo>
                  <a:pt x="688258" y="156815"/>
                </a:lnTo>
                <a:lnTo>
                  <a:pt x="649011" y="178907"/>
                </a:lnTo>
                <a:lnTo>
                  <a:pt x="610615" y="202293"/>
                </a:lnTo>
                <a:lnTo>
                  <a:pt x="573098" y="226944"/>
                </a:lnTo>
                <a:lnTo>
                  <a:pt x="536491" y="252829"/>
                </a:lnTo>
                <a:lnTo>
                  <a:pt x="500823" y="279920"/>
                </a:lnTo>
                <a:lnTo>
                  <a:pt x="466123" y="308187"/>
                </a:lnTo>
                <a:lnTo>
                  <a:pt x="432421" y="337601"/>
                </a:lnTo>
                <a:lnTo>
                  <a:pt x="399747" y="368130"/>
                </a:lnTo>
                <a:lnTo>
                  <a:pt x="368130" y="399747"/>
                </a:lnTo>
                <a:lnTo>
                  <a:pt x="337601" y="432421"/>
                </a:lnTo>
                <a:lnTo>
                  <a:pt x="308187" y="466123"/>
                </a:lnTo>
                <a:lnTo>
                  <a:pt x="279920" y="500823"/>
                </a:lnTo>
                <a:lnTo>
                  <a:pt x="252829" y="536491"/>
                </a:lnTo>
                <a:lnTo>
                  <a:pt x="226944" y="573098"/>
                </a:lnTo>
                <a:lnTo>
                  <a:pt x="202293" y="610615"/>
                </a:lnTo>
                <a:lnTo>
                  <a:pt x="178907" y="649011"/>
                </a:lnTo>
                <a:lnTo>
                  <a:pt x="156815" y="688258"/>
                </a:lnTo>
                <a:lnTo>
                  <a:pt x="136046" y="728325"/>
                </a:lnTo>
                <a:lnTo>
                  <a:pt x="116632" y="769183"/>
                </a:lnTo>
                <a:lnTo>
                  <a:pt x="98600" y="810802"/>
                </a:lnTo>
                <a:lnTo>
                  <a:pt x="81981" y="853153"/>
                </a:lnTo>
                <a:lnTo>
                  <a:pt x="66804" y="896205"/>
                </a:lnTo>
                <a:lnTo>
                  <a:pt x="53099" y="939931"/>
                </a:lnTo>
                <a:lnTo>
                  <a:pt x="40896" y="984299"/>
                </a:lnTo>
                <a:lnTo>
                  <a:pt x="30223" y="1029280"/>
                </a:lnTo>
                <a:lnTo>
                  <a:pt x="21112" y="1074845"/>
                </a:lnTo>
                <a:lnTo>
                  <a:pt x="13590" y="1120964"/>
                </a:lnTo>
                <a:lnTo>
                  <a:pt x="7689" y="1167608"/>
                </a:lnTo>
                <a:lnTo>
                  <a:pt x="3428" y="1214899"/>
                </a:lnTo>
                <a:lnTo>
                  <a:pt x="864" y="1262350"/>
                </a:lnTo>
                <a:lnTo>
                  <a:pt x="0" y="1310389"/>
                </a:lnTo>
                <a:lnTo>
                  <a:pt x="3750901" y="1310389"/>
                </a:lnTo>
                <a:lnTo>
                  <a:pt x="3749604" y="1262305"/>
                </a:lnTo>
                <a:lnTo>
                  <a:pt x="3745738" y="1214746"/>
                </a:lnTo>
                <a:lnTo>
                  <a:pt x="3739431" y="1168237"/>
                </a:lnTo>
                <a:lnTo>
                  <a:pt x="3730688" y="1122386"/>
                </a:lnTo>
                <a:lnTo>
                  <a:pt x="3719596" y="1077414"/>
                </a:lnTo>
                <a:lnTo>
                  <a:pt x="3706223" y="1033387"/>
                </a:lnTo>
                <a:lnTo>
                  <a:pt x="3690635" y="990371"/>
                </a:lnTo>
                <a:lnTo>
                  <a:pt x="3672899" y="948435"/>
                </a:lnTo>
                <a:lnTo>
                  <a:pt x="3653082" y="907644"/>
                </a:lnTo>
                <a:lnTo>
                  <a:pt x="3631250" y="868065"/>
                </a:lnTo>
                <a:lnTo>
                  <a:pt x="3607471" y="829765"/>
                </a:lnTo>
                <a:lnTo>
                  <a:pt x="3581811" y="792812"/>
                </a:lnTo>
                <a:lnTo>
                  <a:pt x="3554338" y="757271"/>
                </a:lnTo>
                <a:lnTo>
                  <a:pt x="3525117" y="723210"/>
                </a:lnTo>
                <a:lnTo>
                  <a:pt x="3494216" y="690696"/>
                </a:lnTo>
                <a:lnTo>
                  <a:pt x="3461702" y="659795"/>
                </a:lnTo>
                <a:lnTo>
                  <a:pt x="3427641" y="630574"/>
                </a:lnTo>
                <a:lnTo>
                  <a:pt x="3392101" y="603100"/>
                </a:lnTo>
                <a:lnTo>
                  <a:pt x="3355147" y="577440"/>
                </a:lnTo>
                <a:lnTo>
                  <a:pt x="2396000" y="576328"/>
                </a:lnTo>
                <a:lnTo>
                  <a:pt x="2368099" y="536736"/>
                </a:lnTo>
                <a:lnTo>
                  <a:pt x="2338791" y="498239"/>
                </a:lnTo>
                <a:lnTo>
                  <a:pt x="2308114" y="460875"/>
                </a:lnTo>
                <a:lnTo>
                  <a:pt x="2276104" y="424681"/>
                </a:lnTo>
                <a:lnTo>
                  <a:pt x="2242800" y="389695"/>
                </a:lnTo>
                <a:lnTo>
                  <a:pt x="2208239" y="355953"/>
                </a:lnTo>
                <a:lnTo>
                  <a:pt x="2172457" y="323494"/>
                </a:lnTo>
                <a:lnTo>
                  <a:pt x="2135492" y="292354"/>
                </a:lnTo>
                <a:lnTo>
                  <a:pt x="2097382" y="262570"/>
                </a:lnTo>
                <a:lnTo>
                  <a:pt x="2058163" y="234181"/>
                </a:lnTo>
                <a:lnTo>
                  <a:pt x="2017874" y="207223"/>
                </a:lnTo>
                <a:lnTo>
                  <a:pt x="1976551" y="181733"/>
                </a:lnTo>
                <a:lnTo>
                  <a:pt x="1934231" y="157750"/>
                </a:lnTo>
                <a:lnTo>
                  <a:pt x="1890953" y="135310"/>
                </a:lnTo>
                <a:lnTo>
                  <a:pt x="1846753" y="114451"/>
                </a:lnTo>
                <a:lnTo>
                  <a:pt x="1801668" y="95209"/>
                </a:lnTo>
                <a:lnTo>
                  <a:pt x="1755736" y="77623"/>
                </a:lnTo>
                <a:lnTo>
                  <a:pt x="1708995" y="61730"/>
                </a:lnTo>
                <a:lnTo>
                  <a:pt x="1661481" y="47567"/>
                </a:lnTo>
                <a:lnTo>
                  <a:pt x="1613232" y="35171"/>
                </a:lnTo>
                <a:lnTo>
                  <a:pt x="1564285" y="24580"/>
                </a:lnTo>
                <a:lnTo>
                  <a:pt x="1514678" y="15830"/>
                </a:lnTo>
                <a:lnTo>
                  <a:pt x="1464447" y="8960"/>
                </a:lnTo>
                <a:lnTo>
                  <a:pt x="1413630" y="4007"/>
                </a:lnTo>
                <a:lnTo>
                  <a:pt x="1362265" y="1008"/>
                </a:lnTo>
                <a:lnTo>
                  <a:pt x="1310389" y="0"/>
                </a:lnTo>
                <a:close/>
              </a:path>
              <a:path w="3750945" h="1310640" extrusionOk="0">
                <a:moveTo>
                  <a:pt x="2874519" y="434007"/>
                </a:moveTo>
                <a:lnTo>
                  <a:pt x="2821917" y="435565"/>
                </a:lnTo>
                <a:lnTo>
                  <a:pt x="2770140" y="440180"/>
                </a:lnTo>
                <a:lnTo>
                  <a:pt x="2719276" y="447761"/>
                </a:lnTo>
                <a:lnTo>
                  <a:pt x="2669411" y="458218"/>
                </a:lnTo>
                <a:lnTo>
                  <a:pt x="2620629" y="471462"/>
                </a:lnTo>
                <a:lnTo>
                  <a:pt x="2573018" y="487402"/>
                </a:lnTo>
                <a:lnTo>
                  <a:pt x="2526664" y="505948"/>
                </a:lnTo>
                <a:lnTo>
                  <a:pt x="2481652" y="527011"/>
                </a:lnTo>
                <a:lnTo>
                  <a:pt x="2438068" y="550501"/>
                </a:lnTo>
                <a:lnTo>
                  <a:pt x="2396000" y="576328"/>
                </a:lnTo>
                <a:lnTo>
                  <a:pt x="3353356" y="576328"/>
                </a:lnTo>
                <a:lnTo>
                  <a:pt x="3316848" y="553660"/>
                </a:lnTo>
                <a:lnTo>
                  <a:pt x="3277269" y="531829"/>
                </a:lnTo>
                <a:lnTo>
                  <a:pt x="3236478" y="512011"/>
                </a:lnTo>
                <a:lnTo>
                  <a:pt x="3194541" y="494275"/>
                </a:lnTo>
                <a:lnTo>
                  <a:pt x="3151525" y="478686"/>
                </a:lnTo>
                <a:lnTo>
                  <a:pt x="3107498" y="465313"/>
                </a:lnTo>
                <a:lnTo>
                  <a:pt x="3062525" y="454221"/>
                </a:lnTo>
                <a:lnTo>
                  <a:pt x="3016674" y="445478"/>
                </a:lnTo>
                <a:lnTo>
                  <a:pt x="2970012" y="439150"/>
                </a:lnTo>
                <a:lnTo>
                  <a:pt x="2922604" y="435304"/>
                </a:lnTo>
                <a:lnTo>
                  <a:pt x="2874519" y="434007"/>
                </a:lnTo>
                <a:close/>
              </a:path>
            </a:pathLst>
          </a:custGeom>
          <a:solidFill>
            <a:srgbClr val="F6F7E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4" name="Google Shape;14;p3"/>
          <p:cNvSpPr/>
          <p:nvPr/>
        </p:nvSpPr>
        <p:spPr>
          <a:xfrm>
            <a:off x="4791499" y="2242489"/>
            <a:ext cx="4436844" cy="2967681"/>
          </a:xfrm>
          <a:custGeom>
            <a:avLst/>
            <a:gdLst/>
            <a:ahLst/>
            <a:cxnLst/>
            <a:rect l="l" t="t" r="r" b="b"/>
            <a:pathLst>
              <a:path w="136340" h="91194" extrusionOk="0">
                <a:moveTo>
                  <a:pt x="122282" y="0"/>
                </a:moveTo>
                <a:cubicBezTo>
                  <a:pt x="122063" y="0"/>
                  <a:pt x="121843" y="2"/>
                  <a:pt x="121623" y="4"/>
                </a:cubicBezTo>
                <a:cubicBezTo>
                  <a:pt x="92334" y="314"/>
                  <a:pt x="68426" y="23078"/>
                  <a:pt x="66283" y="51892"/>
                </a:cubicBezTo>
                <a:cubicBezTo>
                  <a:pt x="59177" y="45371"/>
                  <a:pt x="50085" y="42029"/>
                  <a:pt x="40932" y="42029"/>
                </a:cubicBezTo>
                <a:cubicBezTo>
                  <a:pt x="33908" y="42029"/>
                  <a:pt x="26848" y="43998"/>
                  <a:pt x="20623" y="48010"/>
                </a:cubicBezTo>
                <a:cubicBezTo>
                  <a:pt x="6299" y="57249"/>
                  <a:pt x="1" y="74990"/>
                  <a:pt x="5311" y="91194"/>
                </a:cubicBezTo>
                <a:lnTo>
                  <a:pt x="136339" y="91182"/>
                </a:lnTo>
                <a:lnTo>
                  <a:pt x="136185" y="1790"/>
                </a:lnTo>
                <a:cubicBezTo>
                  <a:pt x="131646" y="607"/>
                  <a:pt x="126978" y="0"/>
                  <a:pt x="122282" y="0"/>
                </a:cubicBezTo>
                <a:close/>
              </a:path>
            </a:pathLst>
          </a:custGeom>
          <a:solidFill>
            <a:srgbClr val="F6F7E3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984400" y="2002800"/>
            <a:ext cx="5450400" cy="84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D678F"/>
              </a:buClr>
              <a:buSzPts val="4300"/>
              <a:buFont typeface="Lato"/>
              <a:buNone/>
              <a:defRPr sz="4300" b="1">
                <a:solidFill>
                  <a:srgbClr val="0D678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2"/>
          </p:nvPr>
        </p:nvSpPr>
        <p:spPr>
          <a:xfrm>
            <a:off x="2984400" y="3325125"/>
            <a:ext cx="54504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D678F"/>
              </a:buClr>
              <a:buSzPts val="1500"/>
              <a:buFont typeface="Lato"/>
              <a:buNone/>
              <a:defRPr sz="1500" b="1" i="0">
                <a:solidFill>
                  <a:srgbClr val="0D678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Lato"/>
              <a:buNone/>
              <a:defRPr sz="1000" b="1"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Lato"/>
              <a:buNone/>
              <a:defRPr sz="1000" b="1"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Lato"/>
              <a:buNone/>
              <a:defRPr sz="1000" b="1"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Lato"/>
              <a:buNone/>
              <a:defRPr sz="1000" b="1"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Lato"/>
              <a:buNone/>
              <a:defRPr sz="1000" b="1"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Lato"/>
              <a:buNone/>
              <a:defRPr sz="1000" b="1"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Lato"/>
              <a:buNone/>
              <a:defRPr sz="1000" b="1"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Lato"/>
              <a:buNone/>
              <a:defRPr sz="1000" b="1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3" hasCustomPrompt="1"/>
          </p:nvPr>
        </p:nvSpPr>
        <p:spPr>
          <a:xfrm>
            <a:off x="2984400" y="917400"/>
            <a:ext cx="2469600" cy="123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D678F"/>
              </a:buClr>
              <a:buSzPts val="8000"/>
              <a:buFont typeface="Lato Black"/>
              <a:buNone/>
              <a:defRPr sz="8000">
                <a:solidFill>
                  <a:srgbClr val="0D678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D678F"/>
              </a:buClr>
              <a:buSzPts val="8000"/>
              <a:buNone/>
              <a:defRPr sz="8000">
                <a:solidFill>
                  <a:srgbClr val="0D678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D678F"/>
              </a:buClr>
              <a:buSzPts val="8000"/>
              <a:buNone/>
              <a:defRPr sz="8000">
                <a:solidFill>
                  <a:srgbClr val="0D678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D678F"/>
              </a:buClr>
              <a:buSzPts val="8000"/>
              <a:buNone/>
              <a:defRPr sz="8000">
                <a:solidFill>
                  <a:srgbClr val="0D678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D678F"/>
              </a:buClr>
              <a:buSzPts val="8000"/>
              <a:buNone/>
              <a:defRPr sz="8000">
                <a:solidFill>
                  <a:srgbClr val="0D678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D678F"/>
              </a:buClr>
              <a:buSzPts val="8000"/>
              <a:buNone/>
              <a:defRPr sz="8000">
                <a:solidFill>
                  <a:srgbClr val="0D678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D678F"/>
              </a:buClr>
              <a:buSzPts val="8000"/>
              <a:buNone/>
              <a:defRPr sz="8000">
                <a:solidFill>
                  <a:srgbClr val="0D678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D678F"/>
              </a:buClr>
              <a:buSzPts val="8000"/>
              <a:buNone/>
              <a:defRPr sz="8000">
                <a:solidFill>
                  <a:srgbClr val="0D678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D678F"/>
              </a:buClr>
              <a:buSzPts val="8000"/>
              <a:buNone/>
              <a:defRPr sz="8000">
                <a:solidFill>
                  <a:srgbClr val="0D678F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4791499" y="2240289"/>
            <a:ext cx="4436844" cy="2967681"/>
          </a:xfrm>
          <a:custGeom>
            <a:avLst/>
            <a:gdLst/>
            <a:ahLst/>
            <a:cxnLst/>
            <a:rect l="l" t="t" r="r" b="b"/>
            <a:pathLst>
              <a:path w="136340" h="91194" extrusionOk="0">
                <a:moveTo>
                  <a:pt x="122282" y="0"/>
                </a:moveTo>
                <a:cubicBezTo>
                  <a:pt x="122063" y="0"/>
                  <a:pt x="121843" y="2"/>
                  <a:pt x="121623" y="4"/>
                </a:cubicBezTo>
                <a:cubicBezTo>
                  <a:pt x="92334" y="314"/>
                  <a:pt x="68426" y="23078"/>
                  <a:pt x="66283" y="51892"/>
                </a:cubicBezTo>
                <a:cubicBezTo>
                  <a:pt x="59177" y="45371"/>
                  <a:pt x="50085" y="42029"/>
                  <a:pt x="40932" y="42029"/>
                </a:cubicBezTo>
                <a:cubicBezTo>
                  <a:pt x="33908" y="42029"/>
                  <a:pt x="26848" y="43998"/>
                  <a:pt x="20623" y="48010"/>
                </a:cubicBezTo>
                <a:cubicBezTo>
                  <a:pt x="6299" y="57249"/>
                  <a:pt x="1" y="74990"/>
                  <a:pt x="5311" y="91194"/>
                </a:cubicBezTo>
                <a:lnTo>
                  <a:pt x="136339" y="91182"/>
                </a:lnTo>
                <a:lnTo>
                  <a:pt x="136185" y="1790"/>
                </a:lnTo>
                <a:cubicBezTo>
                  <a:pt x="131646" y="607"/>
                  <a:pt x="126978" y="0"/>
                  <a:pt x="122282" y="0"/>
                </a:cubicBezTo>
                <a:close/>
              </a:path>
            </a:pathLst>
          </a:custGeom>
          <a:solidFill>
            <a:srgbClr val="F6F7E3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>
            <a:off x="736950" y="695909"/>
            <a:ext cx="4268400" cy="4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500"/>
              <a:buFont typeface="Lato"/>
              <a:buNone/>
              <a:defRPr sz="2500" b="1" i="0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700"/>
              <a:buFont typeface="Lato"/>
              <a:buNone/>
              <a:defRPr sz="27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700"/>
              <a:buFont typeface="Lato"/>
              <a:buNone/>
              <a:defRPr sz="27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700"/>
              <a:buFont typeface="Lato"/>
              <a:buNone/>
              <a:defRPr sz="27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700"/>
              <a:buFont typeface="Lato"/>
              <a:buNone/>
              <a:defRPr sz="27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700"/>
              <a:buFont typeface="Lato"/>
              <a:buNone/>
              <a:defRPr sz="27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700"/>
              <a:buFont typeface="Lato"/>
              <a:buNone/>
              <a:defRPr sz="27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700"/>
              <a:buFont typeface="Lato"/>
              <a:buNone/>
              <a:defRPr sz="27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700"/>
              <a:buFont typeface="Lato"/>
              <a:buNone/>
              <a:defRPr sz="27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740694" y="1725050"/>
            <a:ext cx="4269600" cy="21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 sz="1400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○"/>
              <a:defRPr sz="1300">
                <a:solidFill>
                  <a:srgbClr val="0F6890"/>
                </a:solidFill>
              </a:defRPr>
            </a:lvl2pPr>
            <a:lvl3pPr lvl="2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00"/>
              <a:buChar char="■"/>
              <a:defRPr sz="1300">
                <a:solidFill>
                  <a:srgbClr val="0F6890"/>
                </a:solidFill>
              </a:defRPr>
            </a:lvl3pPr>
            <a:lvl4pPr lvl="3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 sz="1300">
                <a:solidFill>
                  <a:srgbClr val="0F6890"/>
                </a:solidFill>
              </a:defRPr>
            </a:lvl4pPr>
            <a:lvl5pPr lvl="4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00"/>
              <a:buChar char="○"/>
              <a:defRPr sz="1300">
                <a:solidFill>
                  <a:srgbClr val="0F6890"/>
                </a:solidFill>
              </a:defRPr>
            </a:lvl5pPr>
            <a:lvl6pPr lvl="5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00"/>
              <a:buChar char="■"/>
              <a:defRPr sz="1300">
                <a:solidFill>
                  <a:srgbClr val="0F6890"/>
                </a:solidFill>
              </a:defRPr>
            </a:lvl6pPr>
            <a:lvl7pPr lvl="6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 sz="1300">
                <a:solidFill>
                  <a:srgbClr val="0F6890"/>
                </a:solidFill>
              </a:defRPr>
            </a:lvl7pPr>
            <a:lvl8pPr lvl="7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00"/>
              <a:buChar char="○"/>
              <a:defRPr sz="1300">
                <a:solidFill>
                  <a:srgbClr val="0F6890"/>
                </a:solidFill>
              </a:defRPr>
            </a:lvl8pPr>
            <a:lvl9pPr lvl="8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700"/>
              <a:buChar char="■"/>
              <a:defRPr sz="1300">
                <a:solidFill>
                  <a:srgbClr val="0F689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"/>
          <p:cNvSpPr txBox="1">
            <a:spLocks noGrp="1"/>
          </p:cNvSpPr>
          <p:nvPr>
            <p:ph type="ctrTitle"/>
          </p:nvPr>
        </p:nvSpPr>
        <p:spPr>
          <a:xfrm>
            <a:off x="988725" y="701931"/>
            <a:ext cx="7166700" cy="4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500"/>
              <a:buFont typeface="Lato"/>
              <a:buNone/>
              <a:defRPr sz="2500" b="1" i="0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100"/>
              <a:buFont typeface="Lato"/>
              <a:buNone/>
              <a:defRPr sz="21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100"/>
              <a:buFont typeface="Lato"/>
              <a:buNone/>
              <a:defRPr sz="21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100"/>
              <a:buFont typeface="Lato"/>
              <a:buNone/>
              <a:defRPr sz="21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100"/>
              <a:buFont typeface="Lato"/>
              <a:buNone/>
              <a:defRPr sz="21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100"/>
              <a:buFont typeface="Lato"/>
              <a:buNone/>
              <a:defRPr sz="21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100"/>
              <a:buFont typeface="Lato"/>
              <a:buNone/>
              <a:defRPr sz="21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100"/>
              <a:buFont typeface="Lato"/>
              <a:buNone/>
              <a:defRPr sz="21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100"/>
              <a:buFont typeface="Lato"/>
              <a:buNone/>
              <a:defRPr sz="21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ctrTitle"/>
          </p:nvPr>
        </p:nvSpPr>
        <p:spPr>
          <a:xfrm>
            <a:off x="736950" y="720000"/>
            <a:ext cx="3280800" cy="4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3300"/>
              <a:buFont typeface="Lato"/>
              <a:buNone/>
              <a:defRPr sz="3300" b="1" i="0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700"/>
              <a:buFont typeface="Lato"/>
              <a:buNone/>
              <a:defRPr sz="27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700"/>
              <a:buFont typeface="Lato"/>
              <a:buNone/>
              <a:defRPr sz="27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700"/>
              <a:buFont typeface="Lato"/>
              <a:buNone/>
              <a:defRPr sz="27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700"/>
              <a:buFont typeface="Lato"/>
              <a:buNone/>
              <a:defRPr sz="27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700"/>
              <a:buFont typeface="Lato"/>
              <a:buNone/>
              <a:defRPr sz="27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700"/>
              <a:buFont typeface="Lato"/>
              <a:buNone/>
              <a:defRPr sz="27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700"/>
              <a:buFont typeface="Lato"/>
              <a:buNone/>
              <a:defRPr sz="27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700"/>
              <a:buFont typeface="Lato"/>
              <a:buNone/>
              <a:defRPr sz="27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subTitle" idx="1"/>
          </p:nvPr>
        </p:nvSpPr>
        <p:spPr>
          <a:xfrm>
            <a:off x="739825" y="3249050"/>
            <a:ext cx="2739000" cy="11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A693"/>
              </a:buClr>
              <a:buSzPts val="1400"/>
              <a:buFont typeface="Lato"/>
              <a:buNone/>
              <a:defRPr sz="1400">
                <a:solidFill>
                  <a:srgbClr val="00A693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 rtl="0">
              <a:spcBef>
                <a:spcPts val="1600"/>
              </a:spcBef>
              <a:spcAft>
                <a:spcPts val="0"/>
              </a:spcAft>
              <a:buClr>
                <a:srgbClr val="00A693"/>
              </a:buClr>
              <a:buSzPts val="1300"/>
              <a:buNone/>
              <a:defRPr sz="1300">
                <a:solidFill>
                  <a:srgbClr val="00A693"/>
                </a:solidFill>
              </a:defRPr>
            </a:lvl2pPr>
            <a:lvl3pPr lvl="2" algn="l" rtl="0">
              <a:spcBef>
                <a:spcPts val="1600"/>
              </a:spcBef>
              <a:spcAft>
                <a:spcPts val="0"/>
              </a:spcAft>
              <a:buClr>
                <a:srgbClr val="00A693"/>
              </a:buClr>
              <a:buSzPts val="1300"/>
              <a:buNone/>
              <a:defRPr sz="1300">
                <a:solidFill>
                  <a:srgbClr val="00A693"/>
                </a:solidFill>
              </a:defRPr>
            </a:lvl3pPr>
            <a:lvl4pPr lvl="3" algn="l" rtl="0">
              <a:spcBef>
                <a:spcPts val="1600"/>
              </a:spcBef>
              <a:spcAft>
                <a:spcPts val="0"/>
              </a:spcAft>
              <a:buClr>
                <a:srgbClr val="00A693"/>
              </a:buClr>
              <a:buSzPts val="1300"/>
              <a:buNone/>
              <a:defRPr sz="1300">
                <a:solidFill>
                  <a:srgbClr val="00A693"/>
                </a:solidFill>
              </a:defRPr>
            </a:lvl4pPr>
            <a:lvl5pPr lvl="4" algn="l" rtl="0">
              <a:spcBef>
                <a:spcPts val="1600"/>
              </a:spcBef>
              <a:spcAft>
                <a:spcPts val="0"/>
              </a:spcAft>
              <a:buClr>
                <a:srgbClr val="00A693"/>
              </a:buClr>
              <a:buSzPts val="1300"/>
              <a:buNone/>
              <a:defRPr sz="1300">
                <a:solidFill>
                  <a:srgbClr val="00A693"/>
                </a:solidFill>
              </a:defRPr>
            </a:lvl5pPr>
            <a:lvl6pPr lvl="5" algn="l" rtl="0">
              <a:spcBef>
                <a:spcPts val="1600"/>
              </a:spcBef>
              <a:spcAft>
                <a:spcPts val="0"/>
              </a:spcAft>
              <a:buClr>
                <a:srgbClr val="00A693"/>
              </a:buClr>
              <a:buSzPts val="1300"/>
              <a:buNone/>
              <a:defRPr sz="1300">
                <a:solidFill>
                  <a:srgbClr val="00A693"/>
                </a:solidFill>
              </a:defRPr>
            </a:lvl6pPr>
            <a:lvl7pPr lvl="6" algn="l" rtl="0">
              <a:spcBef>
                <a:spcPts val="1600"/>
              </a:spcBef>
              <a:spcAft>
                <a:spcPts val="0"/>
              </a:spcAft>
              <a:buClr>
                <a:srgbClr val="00A693"/>
              </a:buClr>
              <a:buSzPts val="1300"/>
              <a:buNone/>
              <a:defRPr sz="1300">
                <a:solidFill>
                  <a:srgbClr val="00A693"/>
                </a:solidFill>
              </a:defRPr>
            </a:lvl7pPr>
            <a:lvl8pPr lvl="7" algn="l" rtl="0">
              <a:spcBef>
                <a:spcPts val="1600"/>
              </a:spcBef>
              <a:spcAft>
                <a:spcPts val="0"/>
              </a:spcAft>
              <a:buClr>
                <a:srgbClr val="00A693"/>
              </a:buClr>
              <a:buSzPts val="1300"/>
              <a:buNone/>
              <a:defRPr sz="1300">
                <a:solidFill>
                  <a:srgbClr val="00A693"/>
                </a:solidFill>
              </a:defRPr>
            </a:lvl8pPr>
            <a:lvl9pPr lvl="8" algn="l" rtl="0">
              <a:spcBef>
                <a:spcPts val="1600"/>
              </a:spcBef>
              <a:spcAft>
                <a:spcPts val="1600"/>
              </a:spcAft>
              <a:buClr>
                <a:srgbClr val="00A693"/>
              </a:buClr>
              <a:buSzPts val="1300"/>
              <a:buNone/>
              <a:defRPr sz="1300">
                <a:solidFill>
                  <a:srgbClr val="00A69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9"/>
          <p:cNvGrpSpPr/>
          <p:nvPr/>
        </p:nvGrpSpPr>
        <p:grpSpPr>
          <a:xfrm>
            <a:off x="-140424" y="4010023"/>
            <a:ext cx="1522379" cy="1235144"/>
            <a:chOff x="-280849" y="8020047"/>
            <a:chExt cx="3044759" cy="2470287"/>
          </a:xfrm>
        </p:grpSpPr>
        <p:sp>
          <p:nvSpPr>
            <p:cNvPr id="171" name="Google Shape;171;p9"/>
            <p:cNvSpPr/>
            <p:nvPr/>
          </p:nvSpPr>
          <p:spPr>
            <a:xfrm>
              <a:off x="468630" y="8020047"/>
              <a:ext cx="1378217" cy="2197164"/>
            </a:xfrm>
            <a:custGeom>
              <a:avLst/>
              <a:gdLst/>
              <a:ahLst/>
              <a:cxnLst/>
              <a:rect l="l" t="t" r="r" b="b"/>
              <a:pathLst>
                <a:path w="44163" h="70405" extrusionOk="0">
                  <a:moveTo>
                    <a:pt x="42626" y="0"/>
                  </a:moveTo>
                  <a:lnTo>
                    <a:pt x="41221" y="417"/>
                  </a:lnTo>
                  <a:lnTo>
                    <a:pt x="38483" y="1381"/>
                  </a:lnTo>
                  <a:lnTo>
                    <a:pt x="35804" y="2453"/>
                  </a:lnTo>
                  <a:lnTo>
                    <a:pt x="33208" y="3656"/>
                  </a:lnTo>
                  <a:lnTo>
                    <a:pt x="30684" y="4977"/>
                  </a:lnTo>
                  <a:lnTo>
                    <a:pt x="28243" y="6406"/>
                  </a:lnTo>
                  <a:lnTo>
                    <a:pt x="25897" y="7930"/>
                  </a:lnTo>
                  <a:lnTo>
                    <a:pt x="23623" y="9573"/>
                  </a:lnTo>
                  <a:lnTo>
                    <a:pt x="21444" y="11312"/>
                  </a:lnTo>
                  <a:lnTo>
                    <a:pt x="19361" y="13133"/>
                  </a:lnTo>
                  <a:lnTo>
                    <a:pt x="17360" y="15062"/>
                  </a:lnTo>
                  <a:lnTo>
                    <a:pt x="15455" y="17075"/>
                  </a:lnTo>
                  <a:lnTo>
                    <a:pt x="13657" y="19158"/>
                  </a:lnTo>
                  <a:lnTo>
                    <a:pt x="11955" y="21325"/>
                  </a:lnTo>
                  <a:lnTo>
                    <a:pt x="10359" y="23576"/>
                  </a:lnTo>
                  <a:lnTo>
                    <a:pt x="8859" y="25886"/>
                  </a:lnTo>
                  <a:lnTo>
                    <a:pt x="7478" y="28255"/>
                  </a:lnTo>
                  <a:lnTo>
                    <a:pt x="6204" y="30696"/>
                  </a:lnTo>
                  <a:lnTo>
                    <a:pt x="5037" y="33196"/>
                  </a:lnTo>
                  <a:lnTo>
                    <a:pt x="3989" y="35744"/>
                  </a:lnTo>
                  <a:lnTo>
                    <a:pt x="3060" y="38340"/>
                  </a:lnTo>
                  <a:lnTo>
                    <a:pt x="2239" y="40983"/>
                  </a:lnTo>
                  <a:lnTo>
                    <a:pt x="1548" y="43674"/>
                  </a:lnTo>
                  <a:lnTo>
                    <a:pt x="989" y="46389"/>
                  </a:lnTo>
                  <a:lnTo>
                    <a:pt x="548" y="49151"/>
                  </a:lnTo>
                  <a:lnTo>
                    <a:pt x="227" y="51926"/>
                  </a:lnTo>
                  <a:lnTo>
                    <a:pt x="48" y="54736"/>
                  </a:lnTo>
                  <a:lnTo>
                    <a:pt x="0" y="57557"/>
                  </a:lnTo>
                  <a:lnTo>
                    <a:pt x="96" y="60403"/>
                  </a:lnTo>
                  <a:lnTo>
                    <a:pt x="322" y="63249"/>
                  </a:lnTo>
                  <a:lnTo>
                    <a:pt x="691" y="66106"/>
                  </a:lnTo>
                  <a:lnTo>
                    <a:pt x="1203" y="68976"/>
                  </a:lnTo>
                  <a:lnTo>
                    <a:pt x="1524" y="70405"/>
                  </a:lnTo>
                  <a:lnTo>
                    <a:pt x="2929" y="69976"/>
                  </a:lnTo>
                  <a:lnTo>
                    <a:pt x="5680" y="69024"/>
                  </a:lnTo>
                  <a:lnTo>
                    <a:pt x="8359" y="67940"/>
                  </a:lnTo>
                  <a:lnTo>
                    <a:pt x="10966" y="66738"/>
                  </a:lnTo>
                  <a:lnTo>
                    <a:pt x="13491" y="65428"/>
                  </a:lnTo>
                  <a:lnTo>
                    <a:pt x="15932" y="63999"/>
                  </a:lnTo>
                  <a:lnTo>
                    <a:pt x="18289" y="62463"/>
                  </a:lnTo>
                  <a:lnTo>
                    <a:pt x="20563" y="60832"/>
                  </a:lnTo>
                  <a:lnTo>
                    <a:pt x="22742" y="59093"/>
                  </a:lnTo>
                  <a:lnTo>
                    <a:pt x="24838" y="57260"/>
                  </a:lnTo>
                  <a:lnTo>
                    <a:pt x="26826" y="55343"/>
                  </a:lnTo>
                  <a:lnTo>
                    <a:pt x="28731" y="53342"/>
                  </a:lnTo>
                  <a:lnTo>
                    <a:pt x="30541" y="51247"/>
                  </a:lnTo>
                  <a:lnTo>
                    <a:pt x="32244" y="49080"/>
                  </a:lnTo>
                  <a:lnTo>
                    <a:pt x="33839" y="46841"/>
                  </a:lnTo>
                  <a:lnTo>
                    <a:pt x="35328" y="44531"/>
                  </a:lnTo>
                  <a:lnTo>
                    <a:pt x="36721" y="42162"/>
                  </a:lnTo>
                  <a:lnTo>
                    <a:pt x="37995" y="39721"/>
                  </a:lnTo>
                  <a:lnTo>
                    <a:pt x="39162" y="37233"/>
                  </a:lnTo>
                  <a:lnTo>
                    <a:pt x="40209" y="34685"/>
                  </a:lnTo>
                  <a:lnTo>
                    <a:pt x="41138" y="32077"/>
                  </a:lnTo>
                  <a:lnTo>
                    <a:pt x="41948" y="29446"/>
                  </a:lnTo>
                  <a:lnTo>
                    <a:pt x="42638" y="26755"/>
                  </a:lnTo>
                  <a:lnTo>
                    <a:pt x="43198" y="24040"/>
                  </a:lnTo>
                  <a:lnTo>
                    <a:pt x="43639" y="21278"/>
                  </a:lnTo>
                  <a:lnTo>
                    <a:pt x="43948" y="18503"/>
                  </a:lnTo>
                  <a:lnTo>
                    <a:pt x="44127" y="15693"/>
                  </a:lnTo>
                  <a:lnTo>
                    <a:pt x="44162" y="12860"/>
                  </a:lnTo>
                  <a:lnTo>
                    <a:pt x="44067" y="10026"/>
                  </a:lnTo>
                  <a:lnTo>
                    <a:pt x="43841" y="7168"/>
                  </a:lnTo>
                  <a:lnTo>
                    <a:pt x="43472" y="4299"/>
                  </a:lnTo>
                  <a:lnTo>
                    <a:pt x="42948" y="1429"/>
                  </a:lnTo>
                  <a:lnTo>
                    <a:pt x="42626" y="0"/>
                  </a:lnTo>
                  <a:close/>
                </a:path>
              </a:pathLst>
            </a:custGeom>
            <a:solidFill>
              <a:srgbClr val="9AD1C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372386" y="8761316"/>
              <a:ext cx="965779" cy="1728989"/>
            </a:xfrm>
            <a:custGeom>
              <a:avLst/>
              <a:gdLst/>
              <a:ahLst/>
              <a:cxnLst/>
              <a:rect l="l" t="t" r="r" b="b"/>
              <a:pathLst>
                <a:path w="30947" h="55403" fill="none" extrusionOk="0">
                  <a:moveTo>
                    <a:pt x="0" y="55402"/>
                  </a:moveTo>
                  <a:lnTo>
                    <a:pt x="30946" y="0"/>
                  </a:lnTo>
                </a:path>
              </a:pathLst>
            </a:custGeom>
            <a:noFill/>
            <a:ln w="9525" cap="flat" cmpd="sng">
              <a:solidFill>
                <a:srgbClr val="0D6889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-280849" y="8124462"/>
              <a:ext cx="1147094" cy="2365872"/>
            </a:xfrm>
            <a:custGeom>
              <a:avLst/>
              <a:gdLst/>
              <a:ahLst/>
              <a:cxnLst/>
              <a:rect l="l" t="t" r="r" b="b"/>
              <a:pathLst>
                <a:path w="36757" h="75811" extrusionOk="0">
                  <a:moveTo>
                    <a:pt x="27779" y="0"/>
                  </a:moveTo>
                  <a:lnTo>
                    <a:pt x="26624" y="798"/>
                  </a:lnTo>
                  <a:lnTo>
                    <a:pt x="24385" y="2477"/>
                  </a:lnTo>
                  <a:lnTo>
                    <a:pt x="22230" y="4227"/>
                  </a:lnTo>
                  <a:lnTo>
                    <a:pt x="20182" y="6061"/>
                  </a:lnTo>
                  <a:lnTo>
                    <a:pt x="18218" y="7966"/>
                  </a:lnTo>
                  <a:lnTo>
                    <a:pt x="16360" y="9942"/>
                  </a:lnTo>
                  <a:lnTo>
                    <a:pt x="14586" y="11990"/>
                  </a:lnTo>
                  <a:lnTo>
                    <a:pt x="12919" y="14098"/>
                  </a:lnTo>
                  <a:lnTo>
                    <a:pt x="11348" y="16265"/>
                  </a:lnTo>
                  <a:lnTo>
                    <a:pt x="9871" y="18479"/>
                  </a:lnTo>
                  <a:lnTo>
                    <a:pt x="8490" y="20753"/>
                  </a:lnTo>
                  <a:lnTo>
                    <a:pt x="7216" y="23087"/>
                  </a:lnTo>
                  <a:lnTo>
                    <a:pt x="6037" y="25457"/>
                  </a:lnTo>
                  <a:lnTo>
                    <a:pt x="4966" y="27874"/>
                  </a:lnTo>
                  <a:lnTo>
                    <a:pt x="4001" y="30315"/>
                  </a:lnTo>
                  <a:lnTo>
                    <a:pt x="3132" y="32803"/>
                  </a:lnTo>
                  <a:lnTo>
                    <a:pt x="2370" y="35327"/>
                  </a:lnTo>
                  <a:lnTo>
                    <a:pt x="1703" y="37875"/>
                  </a:lnTo>
                  <a:lnTo>
                    <a:pt x="1155" y="40447"/>
                  </a:lnTo>
                  <a:lnTo>
                    <a:pt x="703" y="43043"/>
                  </a:lnTo>
                  <a:lnTo>
                    <a:pt x="370" y="45650"/>
                  </a:lnTo>
                  <a:lnTo>
                    <a:pt x="131" y="48270"/>
                  </a:lnTo>
                  <a:lnTo>
                    <a:pt x="12" y="50913"/>
                  </a:lnTo>
                  <a:lnTo>
                    <a:pt x="0" y="53557"/>
                  </a:lnTo>
                  <a:lnTo>
                    <a:pt x="96" y="56200"/>
                  </a:lnTo>
                  <a:lnTo>
                    <a:pt x="298" y="58843"/>
                  </a:lnTo>
                  <a:lnTo>
                    <a:pt x="620" y="61486"/>
                  </a:lnTo>
                  <a:lnTo>
                    <a:pt x="1060" y="64130"/>
                  </a:lnTo>
                  <a:lnTo>
                    <a:pt x="1596" y="66749"/>
                  </a:lnTo>
                  <a:lnTo>
                    <a:pt x="2263" y="69369"/>
                  </a:lnTo>
                  <a:lnTo>
                    <a:pt x="3037" y="71964"/>
                  </a:lnTo>
                  <a:lnTo>
                    <a:pt x="3930" y="74536"/>
                  </a:lnTo>
                  <a:lnTo>
                    <a:pt x="4418" y="75810"/>
                  </a:lnTo>
                  <a:lnTo>
                    <a:pt x="19908" y="75798"/>
                  </a:lnTo>
                  <a:lnTo>
                    <a:pt x="20778" y="74846"/>
                  </a:lnTo>
                  <a:lnTo>
                    <a:pt x="22433" y="72881"/>
                  </a:lnTo>
                  <a:lnTo>
                    <a:pt x="24016" y="70857"/>
                  </a:lnTo>
                  <a:lnTo>
                    <a:pt x="25505" y="68785"/>
                  </a:lnTo>
                  <a:lnTo>
                    <a:pt x="26898" y="66654"/>
                  </a:lnTo>
                  <a:lnTo>
                    <a:pt x="28207" y="64475"/>
                  </a:lnTo>
                  <a:lnTo>
                    <a:pt x="29422" y="62260"/>
                  </a:lnTo>
                  <a:lnTo>
                    <a:pt x="30553" y="59998"/>
                  </a:lnTo>
                  <a:lnTo>
                    <a:pt x="31589" y="57688"/>
                  </a:lnTo>
                  <a:lnTo>
                    <a:pt x="32542" y="55354"/>
                  </a:lnTo>
                  <a:lnTo>
                    <a:pt x="33387" y="52985"/>
                  </a:lnTo>
                  <a:lnTo>
                    <a:pt x="34149" y="50592"/>
                  </a:lnTo>
                  <a:lnTo>
                    <a:pt x="34804" y="48163"/>
                  </a:lnTo>
                  <a:lnTo>
                    <a:pt x="35375" y="45710"/>
                  </a:lnTo>
                  <a:lnTo>
                    <a:pt x="35840" y="43245"/>
                  </a:lnTo>
                  <a:lnTo>
                    <a:pt x="36221" y="40757"/>
                  </a:lnTo>
                  <a:lnTo>
                    <a:pt x="36495" y="38256"/>
                  </a:lnTo>
                  <a:lnTo>
                    <a:pt x="36673" y="35744"/>
                  </a:lnTo>
                  <a:lnTo>
                    <a:pt x="36757" y="33220"/>
                  </a:lnTo>
                  <a:lnTo>
                    <a:pt x="36733" y="30696"/>
                  </a:lnTo>
                  <a:lnTo>
                    <a:pt x="36614" y="28171"/>
                  </a:lnTo>
                  <a:lnTo>
                    <a:pt x="36387" y="25635"/>
                  </a:lnTo>
                  <a:lnTo>
                    <a:pt x="36066" y="23123"/>
                  </a:lnTo>
                  <a:lnTo>
                    <a:pt x="35637" y="20611"/>
                  </a:lnTo>
                  <a:lnTo>
                    <a:pt x="35113" y="18098"/>
                  </a:lnTo>
                  <a:lnTo>
                    <a:pt x="34482" y="15610"/>
                  </a:lnTo>
                  <a:lnTo>
                    <a:pt x="33744" y="13145"/>
                  </a:lnTo>
                  <a:lnTo>
                    <a:pt x="32899" y="10692"/>
                  </a:lnTo>
                  <a:lnTo>
                    <a:pt x="31946" y="8263"/>
                  </a:lnTo>
                  <a:lnTo>
                    <a:pt x="30898" y="5858"/>
                  </a:lnTo>
                  <a:lnTo>
                    <a:pt x="29732" y="3489"/>
                  </a:lnTo>
                  <a:lnTo>
                    <a:pt x="28469" y="1155"/>
                  </a:lnTo>
                  <a:lnTo>
                    <a:pt x="27779" y="0"/>
                  </a:lnTo>
                  <a:close/>
                </a:path>
              </a:pathLst>
            </a:custGeom>
            <a:solidFill>
              <a:srgbClr val="00A29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63245" y="9042576"/>
              <a:ext cx="346715" cy="1441006"/>
            </a:xfrm>
            <a:custGeom>
              <a:avLst/>
              <a:gdLst/>
              <a:ahLst/>
              <a:cxnLst/>
              <a:rect l="l" t="t" r="r" b="b"/>
              <a:pathLst>
                <a:path w="11110" h="46175" fill="none" extrusionOk="0">
                  <a:moveTo>
                    <a:pt x="0" y="46175"/>
                  </a:moveTo>
                  <a:lnTo>
                    <a:pt x="11109" y="1"/>
                  </a:lnTo>
                </a:path>
              </a:pathLst>
            </a:custGeom>
            <a:noFill/>
            <a:ln w="9525" cap="flat" cmpd="sng">
              <a:solidFill>
                <a:srgbClr val="0D6889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272803" y="9385156"/>
              <a:ext cx="2491107" cy="1105120"/>
            </a:xfrm>
            <a:custGeom>
              <a:avLst/>
              <a:gdLst/>
              <a:ahLst/>
              <a:cxnLst/>
              <a:rect l="l" t="t" r="r" b="b"/>
              <a:pathLst>
                <a:path w="79824" h="35412" extrusionOk="0">
                  <a:moveTo>
                    <a:pt x="57867" y="1"/>
                  </a:moveTo>
                  <a:lnTo>
                    <a:pt x="54950" y="60"/>
                  </a:lnTo>
                  <a:lnTo>
                    <a:pt x="52057" y="263"/>
                  </a:lnTo>
                  <a:lnTo>
                    <a:pt x="49175" y="596"/>
                  </a:lnTo>
                  <a:lnTo>
                    <a:pt x="46318" y="1060"/>
                  </a:lnTo>
                  <a:lnTo>
                    <a:pt x="43484" y="1644"/>
                  </a:lnTo>
                  <a:lnTo>
                    <a:pt x="40686" y="2346"/>
                  </a:lnTo>
                  <a:lnTo>
                    <a:pt x="37923" y="3180"/>
                  </a:lnTo>
                  <a:lnTo>
                    <a:pt x="35209" y="4120"/>
                  </a:lnTo>
                  <a:lnTo>
                    <a:pt x="32542" y="5192"/>
                  </a:lnTo>
                  <a:lnTo>
                    <a:pt x="29910" y="6371"/>
                  </a:lnTo>
                  <a:lnTo>
                    <a:pt x="27338" y="7669"/>
                  </a:lnTo>
                  <a:lnTo>
                    <a:pt x="24826" y="9074"/>
                  </a:lnTo>
                  <a:lnTo>
                    <a:pt x="22373" y="10598"/>
                  </a:lnTo>
                  <a:lnTo>
                    <a:pt x="19992" y="12229"/>
                  </a:lnTo>
                  <a:lnTo>
                    <a:pt x="17670" y="13967"/>
                  </a:lnTo>
                  <a:lnTo>
                    <a:pt x="15432" y="15801"/>
                  </a:lnTo>
                  <a:lnTo>
                    <a:pt x="13276" y="17742"/>
                  </a:lnTo>
                  <a:lnTo>
                    <a:pt x="11193" y="19790"/>
                  </a:lnTo>
                  <a:lnTo>
                    <a:pt x="9204" y="21933"/>
                  </a:lnTo>
                  <a:lnTo>
                    <a:pt x="7299" y="24171"/>
                  </a:lnTo>
                  <a:lnTo>
                    <a:pt x="5501" y="26505"/>
                  </a:lnTo>
                  <a:lnTo>
                    <a:pt x="3787" y="28934"/>
                  </a:lnTo>
                  <a:lnTo>
                    <a:pt x="2191" y="31458"/>
                  </a:lnTo>
                  <a:lnTo>
                    <a:pt x="703" y="34066"/>
                  </a:lnTo>
                  <a:lnTo>
                    <a:pt x="0" y="35411"/>
                  </a:lnTo>
                  <a:lnTo>
                    <a:pt x="51473" y="35090"/>
                  </a:lnTo>
                  <a:lnTo>
                    <a:pt x="52652" y="34435"/>
                  </a:lnTo>
                  <a:lnTo>
                    <a:pt x="54962" y="33030"/>
                  </a:lnTo>
                  <a:lnTo>
                    <a:pt x="57212" y="31542"/>
                  </a:lnTo>
                  <a:lnTo>
                    <a:pt x="59391" y="29970"/>
                  </a:lnTo>
                  <a:lnTo>
                    <a:pt x="61499" y="28303"/>
                  </a:lnTo>
                  <a:lnTo>
                    <a:pt x="63523" y="26553"/>
                  </a:lnTo>
                  <a:lnTo>
                    <a:pt x="65488" y="24731"/>
                  </a:lnTo>
                  <a:lnTo>
                    <a:pt x="67357" y="22826"/>
                  </a:lnTo>
                  <a:lnTo>
                    <a:pt x="69155" y="20849"/>
                  </a:lnTo>
                  <a:lnTo>
                    <a:pt x="70869" y="18789"/>
                  </a:lnTo>
                  <a:lnTo>
                    <a:pt x="72501" y="16670"/>
                  </a:lnTo>
                  <a:lnTo>
                    <a:pt x="74037" y="14467"/>
                  </a:lnTo>
                  <a:lnTo>
                    <a:pt x="75489" y="12217"/>
                  </a:lnTo>
                  <a:lnTo>
                    <a:pt x="76847" y="9895"/>
                  </a:lnTo>
                  <a:lnTo>
                    <a:pt x="78109" y="7514"/>
                  </a:lnTo>
                  <a:lnTo>
                    <a:pt x="79276" y="5073"/>
                  </a:lnTo>
                  <a:lnTo>
                    <a:pt x="79823" y="3835"/>
                  </a:lnTo>
                  <a:lnTo>
                    <a:pt x="78371" y="3323"/>
                  </a:lnTo>
                  <a:lnTo>
                    <a:pt x="75465" y="2430"/>
                  </a:lnTo>
                  <a:lnTo>
                    <a:pt x="72548" y="1668"/>
                  </a:lnTo>
                  <a:lnTo>
                    <a:pt x="69607" y="1060"/>
                  </a:lnTo>
                  <a:lnTo>
                    <a:pt x="66678" y="584"/>
                  </a:lnTo>
                  <a:lnTo>
                    <a:pt x="63737" y="251"/>
                  </a:lnTo>
                  <a:lnTo>
                    <a:pt x="60796" y="60"/>
                  </a:lnTo>
                  <a:lnTo>
                    <a:pt x="57867" y="1"/>
                  </a:lnTo>
                  <a:close/>
                </a:path>
              </a:pathLst>
            </a:custGeom>
            <a:solidFill>
              <a:srgbClr val="00A29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505423" y="9860767"/>
              <a:ext cx="1373754" cy="627989"/>
            </a:xfrm>
            <a:custGeom>
              <a:avLst/>
              <a:gdLst/>
              <a:ahLst/>
              <a:cxnLst/>
              <a:rect l="l" t="t" r="r" b="b"/>
              <a:pathLst>
                <a:path w="44020" h="20123" fill="none" extrusionOk="0">
                  <a:moveTo>
                    <a:pt x="0" y="20123"/>
                  </a:moveTo>
                  <a:lnTo>
                    <a:pt x="44019" y="0"/>
                  </a:lnTo>
                </a:path>
              </a:pathLst>
            </a:custGeom>
            <a:noFill/>
            <a:ln w="9525" cap="flat" cmpd="sng">
              <a:solidFill>
                <a:srgbClr val="0D6889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9"/>
          <p:cNvSpPr txBox="1">
            <a:spLocks noGrp="1"/>
          </p:cNvSpPr>
          <p:nvPr>
            <p:ph type="title"/>
          </p:nvPr>
        </p:nvSpPr>
        <p:spPr>
          <a:xfrm>
            <a:off x="716400" y="1461775"/>
            <a:ext cx="3312600" cy="14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D678F"/>
              </a:buClr>
              <a:buSzPts val="2400"/>
              <a:buFont typeface="Lato"/>
              <a:buNone/>
              <a:defRPr sz="2400" b="1">
                <a:solidFill>
                  <a:srgbClr val="0D678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D678F"/>
              </a:buClr>
              <a:buSzPts val="4200"/>
              <a:buFont typeface="Lato"/>
              <a:buNone/>
              <a:defRPr sz="4200">
                <a:solidFill>
                  <a:srgbClr val="0D678F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D678F"/>
              </a:buClr>
              <a:buSzPts val="4200"/>
              <a:buFont typeface="Lato"/>
              <a:buNone/>
              <a:defRPr sz="4200">
                <a:solidFill>
                  <a:srgbClr val="0D678F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D678F"/>
              </a:buClr>
              <a:buSzPts val="4200"/>
              <a:buFont typeface="Lato"/>
              <a:buNone/>
              <a:defRPr sz="4200">
                <a:solidFill>
                  <a:srgbClr val="0D678F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D678F"/>
              </a:buClr>
              <a:buSzPts val="4200"/>
              <a:buFont typeface="Lato"/>
              <a:buNone/>
              <a:defRPr sz="4200">
                <a:solidFill>
                  <a:srgbClr val="0D678F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D678F"/>
              </a:buClr>
              <a:buSzPts val="4200"/>
              <a:buFont typeface="Lato"/>
              <a:buNone/>
              <a:defRPr sz="4200">
                <a:solidFill>
                  <a:srgbClr val="0D678F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D678F"/>
              </a:buClr>
              <a:buSzPts val="4200"/>
              <a:buFont typeface="Lato"/>
              <a:buNone/>
              <a:defRPr sz="4200">
                <a:solidFill>
                  <a:srgbClr val="0D678F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D678F"/>
              </a:buClr>
              <a:buSzPts val="4200"/>
              <a:buFont typeface="Lato"/>
              <a:buNone/>
              <a:defRPr sz="4200">
                <a:solidFill>
                  <a:srgbClr val="0D678F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D678F"/>
              </a:buClr>
              <a:buSzPts val="4200"/>
              <a:buFont typeface="Lato"/>
              <a:buNone/>
              <a:defRPr sz="4200">
                <a:solidFill>
                  <a:srgbClr val="0D678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8" name="Google Shape;178;p9"/>
          <p:cNvSpPr txBox="1">
            <a:spLocks noGrp="1"/>
          </p:cNvSpPr>
          <p:nvPr>
            <p:ph type="subTitle" idx="1"/>
          </p:nvPr>
        </p:nvSpPr>
        <p:spPr>
          <a:xfrm>
            <a:off x="716400" y="2498275"/>
            <a:ext cx="25044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FBBA0"/>
              </a:buClr>
              <a:buSzPts val="1900"/>
              <a:buFont typeface="Lato"/>
              <a:buNone/>
              <a:defRPr sz="1900">
                <a:solidFill>
                  <a:srgbClr val="5FBBA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FBBA0"/>
              </a:buClr>
              <a:buSzPts val="2100"/>
              <a:buFont typeface="Lato"/>
              <a:buNone/>
              <a:defRPr sz="2100">
                <a:solidFill>
                  <a:srgbClr val="5FBBA0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BA0"/>
              </a:buClr>
              <a:buSzPts val="2100"/>
              <a:buFont typeface="Lato"/>
              <a:buNone/>
              <a:defRPr sz="2100">
                <a:solidFill>
                  <a:srgbClr val="5FBBA0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BA0"/>
              </a:buClr>
              <a:buSzPts val="2100"/>
              <a:buFont typeface="Lato"/>
              <a:buNone/>
              <a:defRPr sz="2100">
                <a:solidFill>
                  <a:srgbClr val="5FBBA0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BA0"/>
              </a:buClr>
              <a:buSzPts val="2100"/>
              <a:buFont typeface="Lato"/>
              <a:buNone/>
              <a:defRPr sz="2100">
                <a:solidFill>
                  <a:srgbClr val="5FBBA0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BA0"/>
              </a:buClr>
              <a:buSzPts val="2100"/>
              <a:buFont typeface="Lato"/>
              <a:buNone/>
              <a:defRPr sz="2100">
                <a:solidFill>
                  <a:srgbClr val="5FBBA0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BA0"/>
              </a:buClr>
              <a:buSzPts val="2100"/>
              <a:buFont typeface="Lato"/>
              <a:buNone/>
              <a:defRPr sz="2100">
                <a:solidFill>
                  <a:srgbClr val="5FBBA0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BA0"/>
              </a:buClr>
              <a:buSzPts val="2100"/>
              <a:buFont typeface="Lato"/>
              <a:buNone/>
              <a:defRPr sz="2100">
                <a:solidFill>
                  <a:srgbClr val="5FBBA0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BA0"/>
              </a:buClr>
              <a:buSzPts val="2100"/>
              <a:buFont typeface="Lato"/>
              <a:buNone/>
              <a:defRPr sz="2100">
                <a:solidFill>
                  <a:srgbClr val="5FBBA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grpSp>
        <p:nvGrpSpPr>
          <p:cNvPr id="179" name="Google Shape;179;p9"/>
          <p:cNvGrpSpPr/>
          <p:nvPr/>
        </p:nvGrpSpPr>
        <p:grpSpPr>
          <a:xfrm>
            <a:off x="9858138" y="-539414"/>
            <a:ext cx="1522379" cy="1235144"/>
            <a:chOff x="19411476" y="-1383628"/>
            <a:chExt cx="3044759" cy="2470287"/>
          </a:xfrm>
        </p:grpSpPr>
        <p:sp>
          <p:nvSpPr>
            <p:cNvPr id="180" name="Google Shape;180;p9"/>
            <p:cNvSpPr/>
            <p:nvPr/>
          </p:nvSpPr>
          <p:spPr>
            <a:xfrm rot="10800000">
              <a:off x="20328540" y="-1110505"/>
              <a:ext cx="1378217" cy="2197164"/>
            </a:xfrm>
            <a:custGeom>
              <a:avLst/>
              <a:gdLst/>
              <a:ahLst/>
              <a:cxnLst/>
              <a:rect l="l" t="t" r="r" b="b"/>
              <a:pathLst>
                <a:path w="44163" h="70405" extrusionOk="0">
                  <a:moveTo>
                    <a:pt x="42626" y="0"/>
                  </a:moveTo>
                  <a:lnTo>
                    <a:pt x="41221" y="417"/>
                  </a:lnTo>
                  <a:lnTo>
                    <a:pt x="38483" y="1381"/>
                  </a:lnTo>
                  <a:lnTo>
                    <a:pt x="35804" y="2453"/>
                  </a:lnTo>
                  <a:lnTo>
                    <a:pt x="33208" y="3656"/>
                  </a:lnTo>
                  <a:lnTo>
                    <a:pt x="30684" y="4977"/>
                  </a:lnTo>
                  <a:lnTo>
                    <a:pt x="28243" y="6406"/>
                  </a:lnTo>
                  <a:lnTo>
                    <a:pt x="25897" y="7930"/>
                  </a:lnTo>
                  <a:lnTo>
                    <a:pt x="23623" y="9573"/>
                  </a:lnTo>
                  <a:lnTo>
                    <a:pt x="21444" y="11312"/>
                  </a:lnTo>
                  <a:lnTo>
                    <a:pt x="19361" y="13133"/>
                  </a:lnTo>
                  <a:lnTo>
                    <a:pt x="17360" y="15062"/>
                  </a:lnTo>
                  <a:lnTo>
                    <a:pt x="15455" y="17075"/>
                  </a:lnTo>
                  <a:lnTo>
                    <a:pt x="13657" y="19158"/>
                  </a:lnTo>
                  <a:lnTo>
                    <a:pt x="11955" y="21325"/>
                  </a:lnTo>
                  <a:lnTo>
                    <a:pt x="10359" y="23576"/>
                  </a:lnTo>
                  <a:lnTo>
                    <a:pt x="8859" y="25886"/>
                  </a:lnTo>
                  <a:lnTo>
                    <a:pt x="7478" y="28255"/>
                  </a:lnTo>
                  <a:lnTo>
                    <a:pt x="6204" y="30696"/>
                  </a:lnTo>
                  <a:lnTo>
                    <a:pt x="5037" y="33196"/>
                  </a:lnTo>
                  <a:lnTo>
                    <a:pt x="3989" y="35744"/>
                  </a:lnTo>
                  <a:lnTo>
                    <a:pt x="3060" y="38340"/>
                  </a:lnTo>
                  <a:lnTo>
                    <a:pt x="2239" y="40983"/>
                  </a:lnTo>
                  <a:lnTo>
                    <a:pt x="1548" y="43674"/>
                  </a:lnTo>
                  <a:lnTo>
                    <a:pt x="989" y="46389"/>
                  </a:lnTo>
                  <a:lnTo>
                    <a:pt x="548" y="49151"/>
                  </a:lnTo>
                  <a:lnTo>
                    <a:pt x="227" y="51926"/>
                  </a:lnTo>
                  <a:lnTo>
                    <a:pt x="48" y="54736"/>
                  </a:lnTo>
                  <a:lnTo>
                    <a:pt x="0" y="57557"/>
                  </a:lnTo>
                  <a:lnTo>
                    <a:pt x="96" y="60403"/>
                  </a:lnTo>
                  <a:lnTo>
                    <a:pt x="322" y="63249"/>
                  </a:lnTo>
                  <a:lnTo>
                    <a:pt x="691" y="66106"/>
                  </a:lnTo>
                  <a:lnTo>
                    <a:pt x="1203" y="68976"/>
                  </a:lnTo>
                  <a:lnTo>
                    <a:pt x="1524" y="70405"/>
                  </a:lnTo>
                  <a:lnTo>
                    <a:pt x="2929" y="69976"/>
                  </a:lnTo>
                  <a:lnTo>
                    <a:pt x="5680" y="69024"/>
                  </a:lnTo>
                  <a:lnTo>
                    <a:pt x="8359" y="67940"/>
                  </a:lnTo>
                  <a:lnTo>
                    <a:pt x="10966" y="66738"/>
                  </a:lnTo>
                  <a:lnTo>
                    <a:pt x="13491" y="65428"/>
                  </a:lnTo>
                  <a:lnTo>
                    <a:pt x="15932" y="63999"/>
                  </a:lnTo>
                  <a:lnTo>
                    <a:pt x="18289" y="62463"/>
                  </a:lnTo>
                  <a:lnTo>
                    <a:pt x="20563" y="60832"/>
                  </a:lnTo>
                  <a:lnTo>
                    <a:pt x="22742" y="59093"/>
                  </a:lnTo>
                  <a:lnTo>
                    <a:pt x="24838" y="57260"/>
                  </a:lnTo>
                  <a:lnTo>
                    <a:pt x="26826" y="55343"/>
                  </a:lnTo>
                  <a:lnTo>
                    <a:pt x="28731" y="53342"/>
                  </a:lnTo>
                  <a:lnTo>
                    <a:pt x="30541" y="51247"/>
                  </a:lnTo>
                  <a:lnTo>
                    <a:pt x="32244" y="49080"/>
                  </a:lnTo>
                  <a:lnTo>
                    <a:pt x="33839" y="46841"/>
                  </a:lnTo>
                  <a:lnTo>
                    <a:pt x="35328" y="44531"/>
                  </a:lnTo>
                  <a:lnTo>
                    <a:pt x="36721" y="42162"/>
                  </a:lnTo>
                  <a:lnTo>
                    <a:pt x="37995" y="39721"/>
                  </a:lnTo>
                  <a:lnTo>
                    <a:pt x="39162" y="37233"/>
                  </a:lnTo>
                  <a:lnTo>
                    <a:pt x="40209" y="34685"/>
                  </a:lnTo>
                  <a:lnTo>
                    <a:pt x="41138" y="32077"/>
                  </a:lnTo>
                  <a:lnTo>
                    <a:pt x="41948" y="29446"/>
                  </a:lnTo>
                  <a:lnTo>
                    <a:pt x="42638" y="26755"/>
                  </a:lnTo>
                  <a:lnTo>
                    <a:pt x="43198" y="24040"/>
                  </a:lnTo>
                  <a:lnTo>
                    <a:pt x="43639" y="21278"/>
                  </a:lnTo>
                  <a:lnTo>
                    <a:pt x="43948" y="18503"/>
                  </a:lnTo>
                  <a:lnTo>
                    <a:pt x="44127" y="15693"/>
                  </a:lnTo>
                  <a:lnTo>
                    <a:pt x="44162" y="12860"/>
                  </a:lnTo>
                  <a:lnTo>
                    <a:pt x="44067" y="10026"/>
                  </a:lnTo>
                  <a:lnTo>
                    <a:pt x="43841" y="7168"/>
                  </a:lnTo>
                  <a:lnTo>
                    <a:pt x="43472" y="4299"/>
                  </a:lnTo>
                  <a:lnTo>
                    <a:pt x="42948" y="1429"/>
                  </a:lnTo>
                  <a:lnTo>
                    <a:pt x="42626" y="0"/>
                  </a:lnTo>
                  <a:close/>
                </a:path>
              </a:pathLst>
            </a:custGeom>
            <a:solidFill>
              <a:srgbClr val="9AD1C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 rot="10800000">
              <a:off x="20837222" y="-1383599"/>
              <a:ext cx="965779" cy="1728989"/>
            </a:xfrm>
            <a:custGeom>
              <a:avLst/>
              <a:gdLst/>
              <a:ahLst/>
              <a:cxnLst/>
              <a:rect l="l" t="t" r="r" b="b"/>
              <a:pathLst>
                <a:path w="30947" h="55403" fill="none" extrusionOk="0">
                  <a:moveTo>
                    <a:pt x="0" y="55402"/>
                  </a:moveTo>
                  <a:lnTo>
                    <a:pt x="30946" y="0"/>
                  </a:lnTo>
                </a:path>
              </a:pathLst>
            </a:custGeom>
            <a:noFill/>
            <a:ln w="9525" cap="flat" cmpd="sng">
              <a:solidFill>
                <a:srgbClr val="0D6889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9"/>
            <p:cNvSpPr/>
            <p:nvPr/>
          </p:nvSpPr>
          <p:spPr>
            <a:xfrm rot="10800000">
              <a:off x="21309141" y="-1383628"/>
              <a:ext cx="1147094" cy="2365872"/>
            </a:xfrm>
            <a:custGeom>
              <a:avLst/>
              <a:gdLst/>
              <a:ahLst/>
              <a:cxnLst/>
              <a:rect l="l" t="t" r="r" b="b"/>
              <a:pathLst>
                <a:path w="36757" h="75811" extrusionOk="0">
                  <a:moveTo>
                    <a:pt x="27779" y="0"/>
                  </a:moveTo>
                  <a:lnTo>
                    <a:pt x="26624" y="798"/>
                  </a:lnTo>
                  <a:lnTo>
                    <a:pt x="24385" y="2477"/>
                  </a:lnTo>
                  <a:lnTo>
                    <a:pt x="22230" y="4227"/>
                  </a:lnTo>
                  <a:lnTo>
                    <a:pt x="20182" y="6061"/>
                  </a:lnTo>
                  <a:lnTo>
                    <a:pt x="18218" y="7966"/>
                  </a:lnTo>
                  <a:lnTo>
                    <a:pt x="16360" y="9942"/>
                  </a:lnTo>
                  <a:lnTo>
                    <a:pt x="14586" y="11990"/>
                  </a:lnTo>
                  <a:lnTo>
                    <a:pt x="12919" y="14098"/>
                  </a:lnTo>
                  <a:lnTo>
                    <a:pt x="11348" y="16265"/>
                  </a:lnTo>
                  <a:lnTo>
                    <a:pt x="9871" y="18479"/>
                  </a:lnTo>
                  <a:lnTo>
                    <a:pt x="8490" y="20753"/>
                  </a:lnTo>
                  <a:lnTo>
                    <a:pt x="7216" y="23087"/>
                  </a:lnTo>
                  <a:lnTo>
                    <a:pt x="6037" y="25457"/>
                  </a:lnTo>
                  <a:lnTo>
                    <a:pt x="4966" y="27874"/>
                  </a:lnTo>
                  <a:lnTo>
                    <a:pt x="4001" y="30315"/>
                  </a:lnTo>
                  <a:lnTo>
                    <a:pt x="3132" y="32803"/>
                  </a:lnTo>
                  <a:lnTo>
                    <a:pt x="2370" y="35327"/>
                  </a:lnTo>
                  <a:lnTo>
                    <a:pt x="1703" y="37875"/>
                  </a:lnTo>
                  <a:lnTo>
                    <a:pt x="1155" y="40447"/>
                  </a:lnTo>
                  <a:lnTo>
                    <a:pt x="703" y="43043"/>
                  </a:lnTo>
                  <a:lnTo>
                    <a:pt x="370" y="45650"/>
                  </a:lnTo>
                  <a:lnTo>
                    <a:pt x="131" y="48270"/>
                  </a:lnTo>
                  <a:lnTo>
                    <a:pt x="12" y="50913"/>
                  </a:lnTo>
                  <a:lnTo>
                    <a:pt x="0" y="53557"/>
                  </a:lnTo>
                  <a:lnTo>
                    <a:pt x="96" y="56200"/>
                  </a:lnTo>
                  <a:lnTo>
                    <a:pt x="298" y="58843"/>
                  </a:lnTo>
                  <a:lnTo>
                    <a:pt x="620" y="61486"/>
                  </a:lnTo>
                  <a:lnTo>
                    <a:pt x="1060" y="64130"/>
                  </a:lnTo>
                  <a:lnTo>
                    <a:pt x="1596" y="66749"/>
                  </a:lnTo>
                  <a:lnTo>
                    <a:pt x="2263" y="69369"/>
                  </a:lnTo>
                  <a:lnTo>
                    <a:pt x="3037" y="71964"/>
                  </a:lnTo>
                  <a:lnTo>
                    <a:pt x="3930" y="74536"/>
                  </a:lnTo>
                  <a:lnTo>
                    <a:pt x="4418" y="75810"/>
                  </a:lnTo>
                  <a:lnTo>
                    <a:pt x="19908" y="75798"/>
                  </a:lnTo>
                  <a:lnTo>
                    <a:pt x="20778" y="74846"/>
                  </a:lnTo>
                  <a:lnTo>
                    <a:pt x="22433" y="72881"/>
                  </a:lnTo>
                  <a:lnTo>
                    <a:pt x="24016" y="70857"/>
                  </a:lnTo>
                  <a:lnTo>
                    <a:pt x="25505" y="68785"/>
                  </a:lnTo>
                  <a:lnTo>
                    <a:pt x="26898" y="66654"/>
                  </a:lnTo>
                  <a:lnTo>
                    <a:pt x="28207" y="64475"/>
                  </a:lnTo>
                  <a:lnTo>
                    <a:pt x="29422" y="62260"/>
                  </a:lnTo>
                  <a:lnTo>
                    <a:pt x="30553" y="59998"/>
                  </a:lnTo>
                  <a:lnTo>
                    <a:pt x="31589" y="57688"/>
                  </a:lnTo>
                  <a:lnTo>
                    <a:pt x="32542" y="55354"/>
                  </a:lnTo>
                  <a:lnTo>
                    <a:pt x="33387" y="52985"/>
                  </a:lnTo>
                  <a:lnTo>
                    <a:pt x="34149" y="50592"/>
                  </a:lnTo>
                  <a:lnTo>
                    <a:pt x="34804" y="48163"/>
                  </a:lnTo>
                  <a:lnTo>
                    <a:pt x="35375" y="45710"/>
                  </a:lnTo>
                  <a:lnTo>
                    <a:pt x="35840" y="43245"/>
                  </a:lnTo>
                  <a:lnTo>
                    <a:pt x="36221" y="40757"/>
                  </a:lnTo>
                  <a:lnTo>
                    <a:pt x="36495" y="38256"/>
                  </a:lnTo>
                  <a:lnTo>
                    <a:pt x="36673" y="35744"/>
                  </a:lnTo>
                  <a:lnTo>
                    <a:pt x="36757" y="33220"/>
                  </a:lnTo>
                  <a:lnTo>
                    <a:pt x="36733" y="30696"/>
                  </a:lnTo>
                  <a:lnTo>
                    <a:pt x="36614" y="28171"/>
                  </a:lnTo>
                  <a:lnTo>
                    <a:pt x="36387" y="25635"/>
                  </a:lnTo>
                  <a:lnTo>
                    <a:pt x="36066" y="23123"/>
                  </a:lnTo>
                  <a:lnTo>
                    <a:pt x="35637" y="20611"/>
                  </a:lnTo>
                  <a:lnTo>
                    <a:pt x="35113" y="18098"/>
                  </a:lnTo>
                  <a:lnTo>
                    <a:pt x="34482" y="15610"/>
                  </a:lnTo>
                  <a:lnTo>
                    <a:pt x="33744" y="13145"/>
                  </a:lnTo>
                  <a:lnTo>
                    <a:pt x="32899" y="10692"/>
                  </a:lnTo>
                  <a:lnTo>
                    <a:pt x="31946" y="8263"/>
                  </a:lnTo>
                  <a:lnTo>
                    <a:pt x="30898" y="5858"/>
                  </a:lnTo>
                  <a:lnTo>
                    <a:pt x="29732" y="3489"/>
                  </a:lnTo>
                  <a:lnTo>
                    <a:pt x="28469" y="1155"/>
                  </a:lnTo>
                  <a:lnTo>
                    <a:pt x="27779" y="0"/>
                  </a:lnTo>
                  <a:close/>
                </a:path>
              </a:pathLst>
            </a:custGeom>
            <a:solidFill>
              <a:srgbClr val="00A29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 rot="10800000">
              <a:off x="21765427" y="-1376876"/>
              <a:ext cx="346715" cy="1441006"/>
            </a:xfrm>
            <a:custGeom>
              <a:avLst/>
              <a:gdLst/>
              <a:ahLst/>
              <a:cxnLst/>
              <a:rect l="l" t="t" r="r" b="b"/>
              <a:pathLst>
                <a:path w="11110" h="46175" fill="none" extrusionOk="0">
                  <a:moveTo>
                    <a:pt x="0" y="46175"/>
                  </a:moveTo>
                  <a:lnTo>
                    <a:pt x="11109" y="1"/>
                  </a:lnTo>
                </a:path>
              </a:pathLst>
            </a:custGeom>
            <a:noFill/>
            <a:ln w="9525" cap="flat" cmpd="sng">
              <a:solidFill>
                <a:srgbClr val="0D6889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/>
            <p:nvPr/>
          </p:nvSpPr>
          <p:spPr>
            <a:xfrm rot="10800000">
              <a:off x="19411476" y="-1383570"/>
              <a:ext cx="2491107" cy="1105120"/>
            </a:xfrm>
            <a:custGeom>
              <a:avLst/>
              <a:gdLst/>
              <a:ahLst/>
              <a:cxnLst/>
              <a:rect l="l" t="t" r="r" b="b"/>
              <a:pathLst>
                <a:path w="79824" h="35412" extrusionOk="0">
                  <a:moveTo>
                    <a:pt x="57867" y="1"/>
                  </a:moveTo>
                  <a:lnTo>
                    <a:pt x="54950" y="60"/>
                  </a:lnTo>
                  <a:lnTo>
                    <a:pt x="52057" y="263"/>
                  </a:lnTo>
                  <a:lnTo>
                    <a:pt x="49175" y="596"/>
                  </a:lnTo>
                  <a:lnTo>
                    <a:pt x="46318" y="1060"/>
                  </a:lnTo>
                  <a:lnTo>
                    <a:pt x="43484" y="1644"/>
                  </a:lnTo>
                  <a:lnTo>
                    <a:pt x="40686" y="2346"/>
                  </a:lnTo>
                  <a:lnTo>
                    <a:pt x="37923" y="3180"/>
                  </a:lnTo>
                  <a:lnTo>
                    <a:pt x="35209" y="4120"/>
                  </a:lnTo>
                  <a:lnTo>
                    <a:pt x="32542" y="5192"/>
                  </a:lnTo>
                  <a:lnTo>
                    <a:pt x="29910" y="6371"/>
                  </a:lnTo>
                  <a:lnTo>
                    <a:pt x="27338" y="7669"/>
                  </a:lnTo>
                  <a:lnTo>
                    <a:pt x="24826" y="9074"/>
                  </a:lnTo>
                  <a:lnTo>
                    <a:pt x="22373" y="10598"/>
                  </a:lnTo>
                  <a:lnTo>
                    <a:pt x="19992" y="12229"/>
                  </a:lnTo>
                  <a:lnTo>
                    <a:pt x="17670" y="13967"/>
                  </a:lnTo>
                  <a:lnTo>
                    <a:pt x="15432" y="15801"/>
                  </a:lnTo>
                  <a:lnTo>
                    <a:pt x="13276" y="17742"/>
                  </a:lnTo>
                  <a:lnTo>
                    <a:pt x="11193" y="19790"/>
                  </a:lnTo>
                  <a:lnTo>
                    <a:pt x="9204" y="21933"/>
                  </a:lnTo>
                  <a:lnTo>
                    <a:pt x="7299" y="24171"/>
                  </a:lnTo>
                  <a:lnTo>
                    <a:pt x="5501" y="26505"/>
                  </a:lnTo>
                  <a:lnTo>
                    <a:pt x="3787" y="28934"/>
                  </a:lnTo>
                  <a:lnTo>
                    <a:pt x="2191" y="31458"/>
                  </a:lnTo>
                  <a:lnTo>
                    <a:pt x="703" y="34066"/>
                  </a:lnTo>
                  <a:lnTo>
                    <a:pt x="0" y="35411"/>
                  </a:lnTo>
                  <a:lnTo>
                    <a:pt x="51473" y="35090"/>
                  </a:lnTo>
                  <a:lnTo>
                    <a:pt x="52652" y="34435"/>
                  </a:lnTo>
                  <a:lnTo>
                    <a:pt x="54962" y="33030"/>
                  </a:lnTo>
                  <a:lnTo>
                    <a:pt x="57212" y="31542"/>
                  </a:lnTo>
                  <a:lnTo>
                    <a:pt x="59391" y="29970"/>
                  </a:lnTo>
                  <a:lnTo>
                    <a:pt x="61499" y="28303"/>
                  </a:lnTo>
                  <a:lnTo>
                    <a:pt x="63523" y="26553"/>
                  </a:lnTo>
                  <a:lnTo>
                    <a:pt x="65488" y="24731"/>
                  </a:lnTo>
                  <a:lnTo>
                    <a:pt x="67357" y="22826"/>
                  </a:lnTo>
                  <a:lnTo>
                    <a:pt x="69155" y="20849"/>
                  </a:lnTo>
                  <a:lnTo>
                    <a:pt x="70869" y="18789"/>
                  </a:lnTo>
                  <a:lnTo>
                    <a:pt x="72501" y="16670"/>
                  </a:lnTo>
                  <a:lnTo>
                    <a:pt x="74037" y="14467"/>
                  </a:lnTo>
                  <a:lnTo>
                    <a:pt x="75489" y="12217"/>
                  </a:lnTo>
                  <a:lnTo>
                    <a:pt x="76847" y="9895"/>
                  </a:lnTo>
                  <a:lnTo>
                    <a:pt x="78109" y="7514"/>
                  </a:lnTo>
                  <a:lnTo>
                    <a:pt x="79276" y="5073"/>
                  </a:lnTo>
                  <a:lnTo>
                    <a:pt x="79823" y="3835"/>
                  </a:lnTo>
                  <a:lnTo>
                    <a:pt x="78371" y="3323"/>
                  </a:lnTo>
                  <a:lnTo>
                    <a:pt x="75465" y="2430"/>
                  </a:lnTo>
                  <a:lnTo>
                    <a:pt x="72548" y="1668"/>
                  </a:lnTo>
                  <a:lnTo>
                    <a:pt x="69607" y="1060"/>
                  </a:lnTo>
                  <a:lnTo>
                    <a:pt x="66678" y="584"/>
                  </a:lnTo>
                  <a:lnTo>
                    <a:pt x="63737" y="251"/>
                  </a:lnTo>
                  <a:lnTo>
                    <a:pt x="60796" y="60"/>
                  </a:lnTo>
                  <a:lnTo>
                    <a:pt x="57867" y="1"/>
                  </a:lnTo>
                  <a:close/>
                </a:path>
              </a:pathLst>
            </a:custGeom>
            <a:solidFill>
              <a:srgbClr val="00A29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9"/>
            <p:cNvSpPr/>
            <p:nvPr/>
          </p:nvSpPr>
          <p:spPr>
            <a:xfrm rot="10800000">
              <a:off x="20296209" y="-1382050"/>
              <a:ext cx="1373754" cy="627989"/>
            </a:xfrm>
            <a:custGeom>
              <a:avLst/>
              <a:gdLst/>
              <a:ahLst/>
              <a:cxnLst/>
              <a:rect l="l" t="t" r="r" b="b"/>
              <a:pathLst>
                <a:path w="44020" h="20123" fill="none" extrusionOk="0">
                  <a:moveTo>
                    <a:pt x="0" y="20123"/>
                  </a:moveTo>
                  <a:lnTo>
                    <a:pt x="44019" y="0"/>
                  </a:lnTo>
                </a:path>
              </a:pathLst>
            </a:custGeom>
            <a:noFill/>
            <a:ln w="9525" cap="flat" cmpd="sng">
              <a:solidFill>
                <a:srgbClr val="0D6889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" name="Google Shape;186;p9"/>
          <p:cNvSpPr txBox="1">
            <a:spLocks noGrp="1"/>
          </p:cNvSpPr>
          <p:nvPr>
            <p:ph type="body" idx="2"/>
          </p:nvPr>
        </p:nvSpPr>
        <p:spPr>
          <a:xfrm>
            <a:off x="4891175" y="1713300"/>
            <a:ext cx="3537600" cy="17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D688A"/>
              </a:buClr>
              <a:buSzPts val="1400"/>
              <a:buFont typeface="Lato"/>
              <a:buChar char="●"/>
              <a:defRPr sz="1400">
                <a:solidFill>
                  <a:srgbClr val="0D688A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5FBBA0"/>
              </a:buClr>
              <a:buSzPts val="1200"/>
              <a:buFont typeface="Lato"/>
              <a:buChar char="○"/>
              <a:defRPr sz="1200">
                <a:solidFill>
                  <a:srgbClr val="00A693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5FBBA0"/>
              </a:buClr>
              <a:buSzPts val="1200"/>
              <a:buFont typeface="Lato"/>
              <a:buChar char="■"/>
              <a:defRPr sz="1200">
                <a:solidFill>
                  <a:srgbClr val="5FB89D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5FBBA0"/>
              </a:buClr>
              <a:buSzPts val="1200"/>
              <a:buFont typeface="Lato"/>
              <a:buChar char="●"/>
              <a:defRPr sz="1200">
                <a:solidFill>
                  <a:srgbClr val="5FBBA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5FBBA0"/>
              </a:buClr>
              <a:buSzPts val="1200"/>
              <a:buFont typeface="Lato"/>
              <a:buChar char="○"/>
              <a:defRPr sz="1200">
                <a:solidFill>
                  <a:srgbClr val="5FBBA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5FBBA0"/>
              </a:buClr>
              <a:buSzPts val="1200"/>
              <a:buFont typeface="Lato"/>
              <a:buChar char="■"/>
              <a:defRPr sz="1200">
                <a:solidFill>
                  <a:srgbClr val="5FBBA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5FBBA0"/>
              </a:buClr>
              <a:buSzPts val="1200"/>
              <a:buFont typeface="Lato"/>
              <a:buChar char="●"/>
              <a:defRPr sz="1200">
                <a:solidFill>
                  <a:srgbClr val="5FBBA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5FBBA0"/>
              </a:buClr>
              <a:buSzPts val="1200"/>
              <a:buFont typeface="Lato"/>
              <a:buChar char="○"/>
              <a:defRPr sz="1200">
                <a:solidFill>
                  <a:srgbClr val="5FBBA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5FBBA0"/>
              </a:buClr>
              <a:buSzPts val="1200"/>
              <a:buFont typeface="Lato"/>
              <a:buChar char="■"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F6F7E3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"/>
          <p:cNvSpPr txBox="1">
            <a:spLocks noGrp="1"/>
          </p:cNvSpPr>
          <p:nvPr>
            <p:ph type="title" hasCustomPrompt="1"/>
          </p:nvPr>
        </p:nvSpPr>
        <p:spPr>
          <a:xfrm>
            <a:off x="743400" y="725125"/>
            <a:ext cx="77292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6000"/>
              <a:buFont typeface="Lato Black"/>
              <a:buNone/>
              <a:defRPr sz="6000">
                <a:solidFill>
                  <a:srgbClr val="0D688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2" name="Google Shape;22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23" name="Google Shape;223;p11"/>
          <p:cNvSpPr/>
          <p:nvPr/>
        </p:nvSpPr>
        <p:spPr>
          <a:xfrm rot="-5400000">
            <a:off x="3999487" y="3104363"/>
            <a:ext cx="674764" cy="801039"/>
          </a:xfrm>
          <a:custGeom>
            <a:avLst/>
            <a:gdLst/>
            <a:ahLst/>
            <a:cxnLst/>
            <a:rect l="l" t="t" r="r" b="b"/>
            <a:pathLst>
              <a:path w="1106170" h="1313179" extrusionOk="0">
                <a:moveTo>
                  <a:pt x="1103991" y="0"/>
                </a:moveTo>
                <a:lnTo>
                  <a:pt x="1056384" y="6458"/>
                </a:lnTo>
                <a:lnTo>
                  <a:pt x="1009417" y="14675"/>
                </a:lnTo>
                <a:lnTo>
                  <a:pt x="963119" y="24614"/>
                </a:lnTo>
                <a:lnTo>
                  <a:pt x="917522" y="36237"/>
                </a:lnTo>
                <a:lnTo>
                  <a:pt x="872657" y="49508"/>
                </a:lnTo>
                <a:lnTo>
                  <a:pt x="828552" y="64389"/>
                </a:lnTo>
                <a:lnTo>
                  <a:pt x="785240" y="80844"/>
                </a:lnTo>
                <a:lnTo>
                  <a:pt x="742750" y="98836"/>
                </a:lnTo>
                <a:lnTo>
                  <a:pt x="701113" y="118328"/>
                </a:lnTo>
                <a:lnTo>
                  <a:pt x="660360" y="139282"/>
                </a:lnTo>
                <a:lnTo>
                  <a:pt x="620521" y="161662"/>
                </a:lnTo>
                <a:lnTo>
                  <a:pt x="581627" y="185432"/>
                </a:lnTo>
                <a:lnTo>
                  <a:pt x="543708" y="210553"/>
                </a:lnTo>
                <a:lnTo>
                  <a:pt x="506794" y="236989"/>
                </a:lnTo>
                <a:lnTo>
                  <a:pt x="470917" y="264703"/>
                </a:lnTo>
                <a:lnTo>
                  <a:pt x="436106" y="293658"/>
                </a:lnTo>
                <a:lnTo>
                  <a:pt x="402393" y="323817"/>
                </a:lnTo>
                <a:lnTo>
                  <a:pt x="369807" y="355143"/>
                </a:lnTo>
                <a:lnTo>
                  <a:pt x="338380" y="387600"/>
                </a:lnTo>
                <a:lnTo>
                  <a:pt x="308141" y="421149"/>
                </a:lnTo>
                <a:lnTo>
                  <a:pt x="279121" y="455755"/>
                </a:lnTo>
                <a:lnTo>
                  <a:pt x="251352" y="491380"/>
                </a:lnTo>
                <a:lnTo>
                  <a:pt x="224863" y="527988"/>
                </a:lnTo>
                <a:lnTo>
                  <a:pt x="199684" y="565540"/>
                </a:lnTo>
                <a:lnTo>
                  <a:pt x="175847" y="604001"/>
                </a:lnTo>
                <a:lnTo>
                  <a:pt x="153381" y="643334"/>
                </a:lnTo>
                <a:lnTo>
                  <a:pt x="132319" y="683501"/>
                </a:lnTo>
                <a:lnTo>
                  <a:pt x="112688" y="724465"/>
                </a:lnTo>
                <a:lnTo>
                  <a:pt x="94522" y="766190"/>
                </a:lnTo>
                <a:lnTo>
                  <a:pt x="77849" y="808639"/>
                </a:lnTo>
                <a:lnTo>
                  <a:pt x="62701" y="851774"/>
                </a:lnTo>
                <a:lnTo>
                  <a:pt x="49107" y="895558"/>
                </a:lnTo>
                <a:lnTo>
                  <a:pt x="37099" y="939956"/>
                </a:lnTo>
                <a:lnTo>
                  <a:pt x="26707" y="984929"/>
                </a:lnTo>
                <a:lnTo>
                  <a:pt x="17962" y="1030441"/>
                </a:lnTo>
                <a:lnTo>
                  <a:pt x="10893" y="1076454"/>
                </a:lnTo>
                <a:lnTo>
                  <a:pt x="5532" y="1122933"/>
                </a:lnTo>
                <a:lnTo>
                  <a:pt x="1909" y="1169839"/>
                </a:lnTo>
                <a:lnTo>
                  <a:pt x="55" y="1217136"/>
                </a:lnTo>
                <a:lnTo>
                  <a:pt x="0" y="1264787"/>
                </a:lnTo>
                <a:lnTo>
                  <a:pt x="1774" y="1312755"/>
                </a:lnTo>
                <a:lnTo>
                  <a:pt x="49477" y="1306271"/>
                </a:lnTo>
                <a:lnTo>
                  <a:pt x="96534" y="1298038"/>
                </a:lnTo>
                <a:lnTo>
                  <a:pt x="142914" y="1288091"/>
                </a:lnTo>
                <a:lnTo>
                  <a:pt x="188587" y="1276467"/>
                </a:lnTo>
                <a:lnTo>
                  <a:pt x="233523" y="1263202"/>
                </a:lnTo>
                <a:lnTo>
                  <a:pt x="277692" y="1248333"/>
                </a:lnTo>
                <a:lnTo>
                  <a:pt x="321062" y="1231896"/>
                </a:lnTo>
                <a:lnTo>
                  <a:pt x="363604" y="1213928"/>
                </a:lnTo>
                <a:lnTo>
                  <a:pt x="405287" y="1194464"/>
                </a:lnTo>
                <a:lnTo>
                  <a:pt x="446080" y="1173542"/>
                </a:lnTo>
                <a:lnTo>
                  <a:pt x="485955" y="1151198"/>
                </a:lnTo>
                <a:lnTo>
                  <a:pt x="524879" y="1127467"/>
                </a:lnTo>
                <a:lnTo>
                  <a:pt x="562823" y="1102388"/>
                </a:lnTo>
                <a:lnTo>
                  <a:pt x="599757" y="1075995"/>
                </a:lnTo>
                <a:lnTo>
                  <a:pt x="635649" y="1048325"/>
                </a:lnTo>
                <a:lnTo>
                  <a:pt x="670470" y="1019415"/>
                </a:lnTo>
                <a:lnTo>
                  <a:pt x="704190" y="989301"/>
                </a:lnTo>
                <a:lnTo>
                  <a:pt x="736777" y="958020"/>
                </a:lnTo>
                <a:lnTo>
                  <a:pt x="768202" y="925607"/>
                </a:lnTo>
                <a:lnTo>
                  <a:pt x="798434" y="892100"/>
                </a:lnTo>
                <a:lnTo>
                  <a:pt x="827443" y="857534"/>
                </a:lnTo>
                <a:lnTo>
                  <a:pt x="855198" y="821946"/>
                </a:lnTo>
                <a:lnTo>
                  <a:pt x="881670" y="785373"/>
                </a:lnTo>
                <a:lnTo>
                  <a:pt x="906827" y="747850"/>
                </a:lnTo>
                <a:lnTo>
                  <a:pt x="930639" y="709414"/>
                </a:lnTo>
                <a:lnTo>
                  <a:pt x="953077" y="670103"/>
                </a:lnTo>
                <a:lnTo>
                  <a:pt x="974109" y="629951"/>
                </a:lnTo>
                <a:lnTo>
                  <a:pt x="993706" y="588995"/>
                </a:lnTo>
                <a:lnTo>
                  <a:pt x="1011836" y="547272"/>
                </a:lnTo>
                <a:lnTo>
                  <a:pt x="1028470" y="504819"/>
                </a:lnTo>
                <a:lnTo>
                  <a:pt x="1043577" y="461671"/>
                </a:lnTo>
                <a:lnTo>
                  <a:pt x="1057127" y="417864"/>
                </a:lnTo>
                <a:lnTo>
                  <a:pt x="1069089" y="373437"/>
                </a:lnTo>
                <a:lnTo>
                  <a:pt x="1079433" y="328423"/>
                </a:lnTo>
                <a:lnTo>
                  <a:pt x="1088129" y="282861"/>
                </a:lnTo>
                <a:lnTo>
                  <a:pt x="1095147" y="236787"/>
                </a:lnTo>
                <a:lnTo>
                  <a:pt x="1100455" y="190236"/>
                </a:lnTo>
                <a:lnTo>
                  <a:pt x="1104024" y="143245"/>
                </a:lnTo>
                <a:lnTo>
                  <a:pt x="1105710" y="98836"/>
                </a:lnTo>
                <a:lnTo>
                  <a:pt x="1105823" y="48091"/>
                </a:lnTo>
                <a:lnTo>
                  <a:pt x="1103991" y="0"/>
                </a:lnTo>
                <a:close/>
              </a:path>
            </a:pathLst>
          </a:custGeom>
          <a:solidFill>
            <a:srgbClr val="9AD0C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224" name="Google Shape;224;p11"/>
          <p:cNvSpPr/>
          <p:nvPr/>
        </p:nvSpPr>
        <p:spPr>
          <a:xfrm rot="-5400000">
            <a:off x="4264599" y="3345731"/>
            <a:ext cx="511689" cy="633317"/>
          </a:xfrm>
          <a:custGeom>
            <a:avLst/>
            <a:gdLst/>
            <a:ahLst/>
            <a:cxnLst/>
            <a:rect l="l" t="t" r="r" b="b"/>
            <a:pathLst>
              <a:path w="838834" h="1038225" extrusionOk="0">
                <a:moveTo>
                  <a:pt x="0" y="1037800"/>
                </a:moveTo>
                <a:lnTo>
                  <a:pt x="838361" y="0"/>
                </a:lnTo>
              </a:path>
            </a:pathLst>
          </a:custGeom>
          <a:noFill/>
          <a:ln w="9525" cap="flat" cmpd="sng">
            <a:solidFill>
              <a:srgbClr val="00A6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225" name="Google Shape;225;p11"/>
          <p:cNvSpPr/>
          <p:nvPr/>
        </p:nvSpPr>
        <p:spPr>
          <a:xfrm rot="-5400000">
            <a:off x="3720314" y="3928622"/>
            <a:ext cx="674764" cy="801039"/>
          </a:xfrm>
          <a:custGeom>
            <a:avLst/>
            <a:gdLst/>
            <a:ahLst/>
            <a:cxnLst/>
            <a:rect l="l" t="t" r="r" b="b"/>
            <a:pathLst>
              <a:path w="1106170" h="1313179" extrusionOk="0">
                <a:moveTo>
                  <a:pt x="1831" y="0"/>
                </a:moveTo>
                <a:lnTo>
                  <a:pt x="0" y="48091"/>
                </a:lnTo>
                <a:lnTo>
                  <a:pt x="112" y="98836"/>
                </a:lnTo>
                <a:lnTo>
                  <a:pt x="1798" y="143245"/>
                </a:lnTo>
                <a:lnTo>
                  <a:pt x="5367" y="190236"/>
                </a:lnTo>
                <a:lnTo>
                  <a:pt x="10706" y="236989"/>
                </a:lnTo>
                <a:lnTo>
                  <a:pt x="17693" y="282861"/>
                </a:lnTo>
                <a:lnTo>
                  <a:pt x="26389" y="328423"/>
                </a:lnTo>
                <a:lnTo>
                  <a:pt x="36733" y="373437"/>
                </a:lnTo>
                <a:lnTo>
                  <a:pt x="48696" y="417864"/>
                </a:lnTo>
                <a:lnTo>
                  <a:pt x="62245" y="461671"/>
                </a:lnTo>
                <a:lnTo>
                  <a:pt x="77353" y="504819"/>
                </a:lnTo>
                <a:lnTo>
                  <a:pt x="93986" y="547272"/>
                </a:lnTo>
                <a:lnTo>
                  <a:pt x="112117" y="588995"/>
                </a:lnTo>
                <a:lnTo>
                  <a:pt x="131713" y="629951"/>
                </a:lnTo>
                <a:lnTo>
                  <a:pt x="152745" y="670103"/>
                </a:lnTo>
                <a:lnTo>
                  <a:pt x="175183" y="709414"/>
                </a:lnTo>
                <a:lnTo>
                  <a:pt x="198995" y="747850"/>
                </a:lnTo>
                <a:lnTo>
                  <a:pt x="224153" y="785373"/>
                </a:lnTo>
                <a:lnTo>
                  <a:pt x="250624" y="821946"/>
                </a:lnTo>
                <a:lnTo>
                  <a:pt x="278379" y="857534"/>
                </a:lnTo>
                <a:lnTo>
                  <a:pt x="307388" y="892100"/>
                </a:lnTo>
                <a:lnTo>
                  <a:pt x="337620" y="925607"/>
                </a:lnTo>
                <a:lnTo>
                  <a:pt x="369045" y="958020"/>
                </a:lnTo>
                <a:lnTo>
                  <a:pt x="401633" y="989301"/>
                </a:lnTo>
                <a:lnTo>
                  <a:pt x="435352" y="1019415"/>
                </a:lnTo>
                <a:lnTo>
                  <a:pt x="470173" y="1048325"/>
                </a:lnTo>
                <a:lnTo>
                  <a:pt x="506066" y="1075995"/>
                </a:lnTo>
                <a:lnTo>
                  <a:pt x="542999" y="1102388"/>
                </a:lnTo>
                <a:lnTo>
                  <a:pt x="580943" y="1127467"/>
                </a:lnTo>
                <a:lnTo>
                  <a:pt x="619868" y="1151198"/>
                </a:lnTo>
                <a:lnTo>
                  <a:pt x="659742" y="1173542"/>
                </a:lnTo>
                <a:lnTo>
                  <a:pt x="700536" y="1194464"/>
                </a:lnTo>
                <a:lnTo>
                  <a:pt x="742219" y="1213928"/>
                </a:lnTo>
                <a:lnTo>
                  <a:pt x="784760" y="1231896"/>
                </a:lnTo>
                <a:lnTo>
                  <a:pt x="828131" y="1248333"/>
                </a:lnTo>
                <a:lnTo>
                  <a:pt x="872299" y="1263202"/>
                </a:lnTo>
                <a:lnTo>
                  <a:pt x="917235" y="1276467"/>
                </a:lnTo>
                <a:lnTo>
                  <a:pt x="962908" y="1288091"/>
                </a:lnTo>
                <a:lnTo>
                  <a:pt x="1009288" y="1298038"/>
                </a:lnTo>
                <a:lnTo>
                  <a:pt x="1056345" y="1306271"/>
                </a:lnTo>
                <a:lnTo>
                  <a:pt x="1104049" y="1312755"/>
                </a:lnTo>
                <a:lnTo>
                  <a:pt x="1105823" y="1264787"/>
                </a:lnTo>
                <a:lnTo>
                  <a:pt x="1105767" y="1217136"/>
                </a:lnTo>
                <a:lnTo>
                  <a:pt x="1103913" y="1169839"/>
                </a:lnTo>
                <a:lnTo>
                  <a:pt x="1100290" y="1122933"/>
                </a:lnTo>
                <a:lnTo>
                  <a:pt x="1094929" y="1076454"/>
                </a:lnTo>
                <a:lnTo>
                  <a:pt x="1087861" y="1030441"/>
                </a:lnTo>
                <a:lnTo>
                  <a:pt x="1079115" y="984929"/>
                </a:lnTo>
                <a:lnTo>
                  <a:pt x="1068723" y="939956"/>
                </a:lnTo>
                <a:lnTo>
                  <a:pt x="1056715" y="895558"/>
                </a:lnTo>
                <a:lnTo>
                  <a:pt x="1043122" y="851774"/>
                </a:lnTo>
                <a:lnTo>
                  <a:pt x="1027973" y="808639"/>
                </a:lnTo>
                <a:lnTo>
                  <a:pt x="1011301" y="766190"/>
                </a:lnTo>
                <a:lnTo>
                  <a:pt x="993134" y="724465"/>
                </a:lnTo>
                <a:lnTo>
                  <a:pt x="973504" y="683501"/>
                </a:lnTo>
                <a:lnTo>
                  <a:pt x="952441" y="643334"/>
                </a:lnTo>
                <a:lnTo>
                  <a:pt x="929975" y="604001"/>
                </a:lnTo>
                <a:lnTo>
                  <a:pt x="906138" y="565540"/>
                </a:lnTo>
                <a:lnTo>
                  <a:pt x="880960" y="527988"/>
                </a:lnTo>
                <a:lnTo>
                  <a:pt x="854470" y="491380"/>
                </a:lnTo>
                <a:lnTo>
                  <a:pt x="826701" y="455755"/>
                </a:lnTo>
                <a:lnTo>
                  <a:pt x="797681" y="421149"/>
                </a:lnTo>
                <a:lnTo>
                  <a:pt x="767443" y="387600"/>
                </a:lnTo>
                <a:lnTo>
                  <a:pt x="736015" y="355143"/>
                </a:lnTo>
                <a:lnTo>
                  <a:pt x="703429" y="323817"/>
                </a:lnTo>
                <a:lnTo>
                  <a:pt x="669716" y="293658"/>
                </a:lnTo>
                <a:lnTo>
                  <a:pt x="634905" y="264703"/>
                </a:lnTo>
                <a:lnTo>
                  <a:pt x="599028" y="236989"/>
                </a:lnTo>
                <a:lnTo>
                  <a:pt x="562115" y="210553"/>
                </a:lnTo>
                <a:lnTo>
                  <a:pt x="524195" y="185432"/>
                </a:lnTo>
                <a:lnTo>
                  <a:pt x="485301" y="161662"/>
                </a:lnTo>
                <a:lnTo>
                  <a:pt x="445462" y="139282"/>
                </a:lnTo>
                <a:lnTo>
                  <a:pt x="404709" y="118328"/>
                </a:lnTo>
                <a:lnTo>
                  <a:pt x="363072" y="98836"/>
                </a:lnTo>
                <a:lnTo>
                  <a:pt x="320583" y="80844"/>
                </a:lnTo>
                <a:lnTo>
                  <a:pt x="277270" y="64389"/>
                </a:lnTo>
                <a:lnTo>
                  <a:pt x="233166" y="49508"/>
                </a:lnTo>
                <a:lnTo>
                  <a:pt x="188300" y="36237"/>
                </a:lnTo>
                <a:lnTo>
                  <a:pt x="142703" y="24614"/>
                </a:lnTo>
                <a:lnTo>
                  <a:pt x="96405" y="14675"/>
                </a:lnTo>
                <a:lnTo>
                  <a:pt x="49438" y="6458"/>
                </a:lnTo>
                <a:lnTo>
                  <a:pt x="1831" y="0"/>
                </a:lnTo>
                <a:close/>
              </a:path>
            </a:pathLst>
          </a:custGeom>
          <a:solidFill>
            <a:srgbClr val="9AD0C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226" name="Google Shape;226;p11"/>
          <p:cNvSpPr/>
          <p:nvPr/>
        </p:nvSpPr>
        <p:spPr>
          <a:xfrm rot="-5400000">
            <a:off x="3985426" y="3855439"/>
            <a:ext cx="511689" cy="633317"/>
          </a:xfrm>
          <a:custGeom>
            <a:avLst/>
            <a:gdLst/>
            <a:ahLst/>
            <a:cxnLst/>
            <a:rect l="l" t="t" r="r" b="b"/>
            <a:pathLst>
              <a:path w="838834" h="1038225" extrusionOk="0">
                <a:moveTo>
                  <a:pt x="838361" y="103780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00A6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cxnSp>
        <p:nvCxnSpPr>
          <p:cNvPr id="227" name="Google Shape;227;p11"/>
          <p:cNvCxnSpPr/>
          <p:nvPr/>
        </p:nvCxnSpPr>
        <p:spPr>
          <a:xfrm>
            <a:off x="-63737" y="3919488"/>
            <a:ext cx="9286500" cy="0"/>
          </a:xfrm>
          <a:prstGeom prst="straightConnector1">
            <a:avLst/>
          </a:prstGeom>
          <a:noFill/>
          <a:ln w="9525" cap="flat" cmpd="sng">
            <a:solidFill>
              <a:srgbClr val="01AF9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8" name="Google Shape;228;p11"/>
          <p:cNvSpPr txBox="1">
            <a:spLocks noGrp="1"/>
          </p:cNvSpPr>
          <p:nvPr>
            <p:ph type="subTitle" idx="1"/>
          </p:nvPr>
        </p:nvSpPr>
        <p:spPr>
          <a:xfrm>
            <a:off x="705575" y="2350900"/>
            <a:ext cx="7729200" cy="3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9678A"/>
              </a:buClr>
              <a:buSzPts val="1400"/>
              <a:buFont typeface="Lato"/>
              <a:buNone/>
              <a:defRPr sz="1400" b="1">
                <a:solidFill>
                  <a:srgbClr val="09678A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 b="1"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 b="1"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 b="1"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 b="1"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 b="1"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 b="1"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 b="1"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300"/>
              <a:buNone/>
              <a:defRPr sz="13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CUSTOM_5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3"/>
          <p:cNvSpPr/>
          <p:nvPr/>
        </p:nvSpPr>
        <p:spPr>
          <a:xfrm flipH="1">
            <a:off x="34268" y="977075"/>
            <a:ext cx="1986905" cy="694192"/>
          </a:xfrm>
          <a:custGeom>
            <a:avLst/>
            <a:gdLst/>
            <a:ahLst/>
            <a:cxnLst/>
            <a:rect l="l" t="t" r="r" b="b"/>
            <a:pathLst>
              <a:path w="4272915" h="1492885" extrusionOk="0">
                <a:moveTo>
                  <a:pt x="998315" y="494403"/>
                </a:moveTo>
                <a:lnTo>
                  <a:pt x="949945" y="495555"/>
                </a:lnTo>
                <a:lnTo>
                  <a:pt x="902170" y="498973"/>
                </a:lnTo>
                <a:lnTo>
                  <a:pt x="855041" y="504607"/>
                </a:lnTo>
                <a:lnTo>
                  <a:pt x="808611" y="512404"/>
                </a:lnTo>
                <a:lnTo>
                  <a:pt x="762932" y="522312"/>
                </a:lnTo>
                <a:lnTo>
                  <a:pt x="718057" y="534278"/>
                </a:lnTo>
                <a:lnTo>
                  <a:pt x="674037" y="548250"/>
                </a:lnTo>
                <a:lnTo>
                  <a:pt x="630924" y="564176"/>
                </a:lnTo>
                <a:lnTo>
                  <a:pt x="588772" y="582004"/>
                </a:lnTo>
                <a:lnTo>
                  <a:pt x="547633" y="601681"/>
                </a:lnTo>
                <a:lnTo>
                  <a:pt x="507558" y="623154"/>
                </a:lnTo>
                <a:lnTo>
                  <a:pt x="468601" y="646373"/>
                </a:lnTo>
                <a:lnTo>
                  <a:pt x="430812" y="671283"/>
                </a:lnTo>
                <a:lnTo>
                  <a:pt x="394246" y="697834"/>
                </a:lnTo>
                <a:lnTo>
                  <a:pt x="358953" y="725972"/>
                </a:lnTo>
                <a:lnTo>
                  <a:pt x="324987" y="755646"/>
                </a:lnTo>
                <a:lnTo>
                  <a:pt x="292399" y="786803"/>
                </a:lnTo>
                <a:lnTo>
                  <a:pt x="261242" y="819391"/>
                </a:lnTo>
                <a:lnTo>
                  <a:pt x="231568" y="853357"/>
                </a:lnTo>
                <a:lnTo>
                  <a:pt x="203430" y="888649"/>
                </a:lnTo>
                <a:lnTo>
                  <a:pt x="176879" y="925216"/>
                </a:lnTo>
                <a:lnTo>
                  <a:pt x="151969" y="963004"/>
                </a:lnTo>
                <a:lnTo>
                  <a:pt x="128750" y="1001962"/>
                </a:lnTo>
                <a:lnTo>
                  <a:pt x="107277" y="1042037"/>
                </a:lnTo>
                <a:lnTo>
                  <a:pt x="87600" y="1083176"/>
                </a:lnTo>
                <a:lnTo>
                  <a:pt x="69773" y="1125328"/>
                </a:lnTo>
                <a:lnTo>
                  <a:pt x="53847" y="1168440"/>
                </a:lnTo>
                <a:lnTo>
                  <a:pt x="39874" y="1212460"/>
                </a:lnTo>
                <a:lnTo>
                  <a:pt x="27908" y="1257336"/>
                </a:lnTo>
                <a:lnTo>
                  <a:pt x="18001" y="1303015"/>
                </a:lnTo>
                <a:lnTo>
                  <a:pt x="10204" y="1349445"/>
                </a:lnTo>
                <a:lnTo>
                  <a:pt x="4569" y="1396574"/>
                </a:lnTo>
                <a:lnTo>
                  <a:pt x="1149" y="1444408"/>
                </a:lnTo>
                <a:lnTo>
                  <a:pt x="0" y="1492718"/>
                </a:lnTo>
                <a:lnTo>
                  <a:pt x="4272812" y="1492718"/>
                </a:lnTo>
                <a:lnTo>
                  <a:pt x="4272042" y="1444349"/>
                </a:lnTo>
                <a:lnTo>
                  <a:pt x="4269759" y="1396481"/>
                </a:lnTo>
                <a:lnTo>
                  <a:pt x="4265979" y="1348960"/>
                </a:lnTo>
                <a:lnTo>
                  <a:pt x="4260726" y="1301869"/>
                </a:lnTo>
                <a:lnTo>
                  <a:pt x="4254024" y="1255230"/>
                </a:lnTo>
                <a:lnTo>
                  <a:pt x="4245896" y="1209068"/>
                </a:lnTo>
                <a:lnTo>
                  <a:pt x="4236365" y="1163404"/>
                </a:lnTo>
                <a:lnTo>
                  <a:pt x="4225455" y="1118263"/>
                </a:lnTo>
                <a:lnTo>
                  <a:pt x="4213189" y="1073667"/>
                </a:lnTo>
                <a:lnTo>
                  <a:pt x="4199590" y="1029640"/>
                </a:lnTo>
                <a:lnTo>
                  <a:pt x="4184680" y="986204"/>
                </a:lnTo>
                <a:lnTo>
                  <a:pt x="4168484" y="943384"/>
                </a:lnTo>
                <a:lnTo>
                  <a:pt x="4151024" y="901201"/>
                </a:lnTo>
                <a:lnTo>
                  <a:pt x="4132324" y="859680"/>
                </a:lnTo>
                <a:lnTo>
                  <a:pt x="4112406" y="818843"/>
                </a:lnTo>
                <a:lnTo>
                  <a:pt x="4091294" y="778714"/>
                </a:lnTo>
                <a:lnTo>
                  <a:pt x="4069012" y="739315"/>
                </a:lnTo>
                <a:lnTo>
                  <a:pt x="4045581" y="700671"/>
                </a:lnTo>
                <a:lnTo>
                  <a:pt x="4021026" y="662803"/>
                </a:lnTo>
                <a:lnTo>
                  <a:pt x="1543418" y="656524"/>
                </a:lnTo>
                <a:lnTo>
                  <a:pt x="1503607" y="631824"/>
                </a:lnTo>
                <a:lnTo>
                  <a:pt x="1462586" y="608961"/>
                </a:lnTo>
                <a:lnTo>
                  <a:pt x="1420411" y="587995"/>
                </a:lnTo>
                <a:lnTo>
                  <a:pt x="1377140" y="568984"/>
                </a:lnTo>
                <a:lnTo>
                  <a:pt x="1332829" y="551988"/>
                </a:lnTo>
                <a:lnTo>
                  <a:pt x="1287535" y="537066"/>
                </a:lnTo>
                <a:lnTo>
                  <a:pt x="1241315" y="524277"/>
                </a:lnTo>
                <a:lnTo>
                  <a:pt x="1194226" y="513680"/>
                </a:lnTo>
                <a:lnTo>
                  <a:pt x="1146325" y="505335"/>
                </a:lnTo>
                <a:lnTo>
                  <a:pt x="1097668" y="499301"/>
                </a:lnTo>
                <a:lnTo>
                  <a:pt x="1048312" y="495638"/>
                </a:lnTo>
                <a:lnTo>
                  <a:pt x="998315" y="494403"/>
                </a:lnTo>
                <a:close/>
              </a:path>
              <a:path w="4272915" h="1492885" extrusionOk="0">
                <a:moveTo>
                  <a:pt x="2780093" y="0"/>
                </a:moveTo>
                <a:lnTo>
                  <a:pt x="2728844" y="863"/>
                </a:lnTo>
                <a:lnTo>
                  <a:pt x="2678029" y="3434"/>
                </a:lnTo>
                <a:lnTo>
                  <a:pt x="2627674" y="7686"/>
                </a:lnTo>
                <a:lnTo>
                  <a:pt x="2577808" y="13591"/>
                </a:lnTo>
                <a:lnTo>
                  <a:pt x="2528459" y="21120"/>
                </a:lnTo>
                <a:lnTo>
                  <a:pt x="2479653" y="30247"/>
                </a:lnTo>
                <a:lnTo>
                  <a:pt x="2431419" y="40944"/>
                </a:lnTo>
                <a:lnTo>
                  <a:pt x="2383784" y="53182"/>
                </a:lnTo>
                <a:lnTo>
                  <a:pt x="2336776" y="66935"/>
                </a:lnTo>
                <a:lnTo>
                  <a:pt x="2290422" y="82175"/>
                </a:lnTo>
                <a:lnTo>
                  <a:pt x="2244751" y="98874"/>
                </a:lnTo>
                <a:lnTo>
                  <a:pt x="2199790" y="117003"/>
                </a:lnTo>
                <a:lnTo>
                  <a:pt x="2155566" y="136537"/>
                </a:lnTo>
                <a:lnTo>
                  <a:pt x="2112107" y="157446"/>
                </a:lnTo>
                <a:lnTo>
                  <a:pt x="2069442" y="179703"/>
                </a:lnTo>
                <a:lnTo>
                  <a:pt x="2027597" y="203281"/>
                </a:lnTo>
                <a:lnTo>
                  <a:pt x="1986600" y="228152"/>
                </a:lnTo>
                <a:lnTo>
                  <a:pt x="1946479" y="254288"/>
                </a:lnTo>
                <a:lnTo>
                  <a:pt x="1907262" y="281662"/>
                </a:lnTo>
                <a:lnTo>
                  <a:pt x="1868975" y="310245"/>
                </a:lnTo>
                <a:lnTo>
                  <a:pt x="1831648" y="340010"/>
                </a:lnTo>
                <a:lnTo>
                  <a:pt x="1795307" y="370930"/>
                </a:lnTo>
                <a:lnTo>
                  <a:pt x="1759981" y="402976"/>
                </a:lnTo>
                <a:lnTo>
                  <a:pt x="1725696" y="436122"/>
                </a:lnTo>
                <a:lnTo>
                  <a:pt x="1692482" y="470339"/>
                </a:lnTo>
                <a:lnTo>
                  <a:pt x="1660364" y="505599"/>
                </a:lnTo>
                <a:lnTo>
                  <a:pt x="1629371" y="541876"/>
                </a:lnTo>
                <a:lnTo>
                  <a:pt x="1599531" y="579140"/>
                </a:lnTo>
                <a:lnTo>
                  <a:pt x="1570871" y="617366"/>
                </a:lnTo>
                <a:lnTo>
                  <a:pt x="1543418" y="656524"/>
                </a:lnTo>
                <a:lnTo>
                  <a:pt x="4016679" y="656524"/>
                </a:lnTo>
                <a:lnTo>
                  <a:pt x="3968634" y="589493"/>
                </a:lnTo>
                <a:lnTo>
                  <a:pt x="3940844" y="554096"/>
                </a:lnTo>
                <a:lnTo>
                  <a:pt x="3912022" y="519568"/>
                </a:lnTo>
                <a:lnTo>
                  <a:pt x="3882191" y="485934"/>
                </a:lnTo>
                <a:lnTo>
                  <a:pt x="3851375" y="453216"/>
                </a:lnTo>
                <a:lnTo>
                  <a:pt x="3819596" y="421437"/>
                </a:lnTo>
                <a:lnTo>
                  <a:pt x="3786877" y="390620"/>
                </a:lnTo>
                <a:lnTo>
                  <a:pt x="3753243" y="360789"/>
                </a:lnTo>
                <a:lnTo>
                  <a:pt x="3718716" y="331967"/>
                </a:lnTo>
                <a:lnTo>
                  <a:pt x="3683319" y="304177"/>
                </a:lnTo>
                <a:lnTo>
                  <a:pt x="3647075" y="277442"/>
                </a:lnTo>
                <a:lnTo>
                  <a:pt x="3610008" y="251786"/>
                </a:lnTo>
                <a:lnTo>
                  <a:pt x="3572140" y="227230"/>
                </a:lnTo>
                <a:lnTo>
                  <a:pt x="3533496" y="203800"/>
                </a:lnTo>
                <a:lnTo>
                  <a:pt x="3494098" y="181517"/>
                </a:lnTo>
                <a:lnTo>
                  <a:pt x="3453968" y="160405"/>
                </a:lnTo>
                <a:lnTo>
                  <a:pt x="3413131" y="140488"/>
                </a:lnTo>
                <a:lnTo>
                  <a:pt x="3371610" y="121787"/>
                </a:lnTo>
                <a:lnTo>
                  <a:pt x="3329428" y="104327"/>
                </a:lnTo>
                <a:lnTo>
                  <a:pt x="3286607" y="88131"/>
                </a:lnTo>
                <a:lnTo>
                  <a:pt x="3243172" y="73222"/>
                </a:lnTo>
                <a:lnTo>
                  <a:pt x="3199144" y="59622"/>
                </a:lnTo>
                <a:lnTo>
                  <a:pt x="3154549" y="47356"/>
                </a:lnTo>
                <a:lnTo>
                  <a:pt x="3109407" y="36446"/>
                </a:lnTo>
                <a:lnTo>
                  <a:pt x="3063744" y="26916"/>
                </a:lnTo>
                <a:lnTo>
                  <a:pt x="3017581" y="18788"/>
                </a:lnTo>
                <a:lnTo>
                  <a:pt x="2970943" y="12086"/>
                </a:lnTo>
                <a:lnTo>
                  <a:pt x="2923851" y="6833"/>
                </a:lnTo>
                <a:lnTo>
                  <a:pt x="2876331" y="3052"/>
                </a:lnTo>
                <a:lnTo>
                  <a:pt x="2828403" y="766"/>
                </a:lnTo>
                <a:lnTo>
                  <a:pt x="2780093" y="0"/>
                </a:lnTo>
                <a:close/>
              </a:path>
            </a:pathLst>
          </a:custGeom>
          <a:solidFill>
            <a:srgbClr val="F6F7E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268" name="Google Shape;268;p13"/>
          <p:cNvSpPr/>
          <p:nvPr/>
        </p:nvSpPr>
        <p:spPr>
          <a:xfrm flipH="1">
            <a:off x="-430414" y="336692"/>
            <a:ext cx="1463473" cy="511313"/>
          </a:xfrm>
          <a:custGeom>
            <a:avLst/>
            <a:gdLst/>
            <a:ahLst/>
            <a:cxnLst/>
            <a:rect l="l" t="t" r="r" b="b"/>
            <a:pathLst>
              <a:path w="4272915" h="1492885" extrusionOk="0">
                <a:moveTo>
                  <a:pt x="998315" y="494403"/>
                </a:moveTo>
                <a:lnTo>
                  <a:pt x="949945" y="495555"/>
                </a:lnTo>
                <a:lnTo>
                  <a:pt x="902170" y="498973"/>
                </a:lnTo>
                <a:lnTo>
                  <a:pt x="855041" y="504607"/>
                </a:lnTo>
                <a:lnTo>
                  <a:pt x="808611" y="512404"/>
                </a:lnTo>
                <a:lnTo>
                  <a:pt x="762932" y="522312"/>
                </a:lnTo>
                <a:lnTo>
                  <a:pt x="718057" y="534278"/>
                </a:lnTo>
                <a:lnTo>
                  <a:pt x="674037" y="548250"/>
                </a:lnTo>
                <a:lnTo>
                  <a:pt x="630924" y="564176"/>
                </a:lnTo>
                <a:lnTo>
                  <a:pt x="588772" y="582004"/>
                </a:lnTo>
                <a:lnTo>
                  <a:pt x="547633" y="601681"/>
                </a:lnTo>
                <a:lnTo>
                  <a:pt x="507558" y="623154"/>
                </a:lnTo>
                <a:lnTo>
                  <a:pt x="468601" y="646373"/>
                </a:lnTo>
                <a:lnTo>
                  <a:pt x="430812" y="671283"/>
                </a:lnTo>
                <a:lnTo>
                  <a:pt x="394246" y="697834"/>
                </a:lnTo>
                <a:lnTo>
                  <a:pt x="358953" y="725972"/>
                </a:lnTo>
                <a:lnTo>
                  <a:pt x="324987" y="755646"/>
                </a:lnTo>
                <a:lnTo>
                  <a:pt x="292399" y="786803"/>
                </a:lnTo>
                <a:lnTo>
                  <a:pt x="261242" y="819391"/>
                </a:lnTo>
                <a:lnTo>
                  <a:pt x="231568" y="853357"/>
                </a:lnTo>
                <a:lnTo>
                  <a:pt x="203430" y="888649"/>
                </a:lnTo>
                <a:lnTo>
                  <a:pt x="176879" y="925216"/>
                </a:lnTo>
                <a:lnTo>
                  <a:pt x="151969" y="963004"/>
                </a:lnTo>
                <a:lnTo>
                  <a:pt x="128750" y="1001962"/>
                </a:lnTo>
                <a:lnTo>
                  <a:pt x="107277" y="1042037"/>
                </a:lnTo>
                <a:lnTo>
                  <a:pt x="87600" y="1083176"/>
                </a:lnTo>
                <a:lnTo>
                  <a:pt x="69773" y="1125328"/>
                </a:lnTo>
                <a:lnTo>
                  <a:pt x="53847" y="1168440"/>
                </a:lnTo>
                <a:lnTo>
                  <a:pt x="39874" y="1212460"/>
                </a:lnTo>
                <a:lnTo>
                  <a:pt x="27908" y="1257336"/>
                </a:lnTo>
                <a:lnTo>
                  <a:pt x="18001" y="1303015"/>
                </a:lnTo>
                <a:lnTo>
                  <a:pt x="10204" y="1349445"/>
                </a:lnTo>
                <a:lnTo>
                  <a:pt x="4569" y="1396574"/>
                </a:lnTo>
                <a:lnTo>
                  <a:pt x="1149" y="1444408"/>
                </a:lnTo>
                <a:lnTo>
                  <a:pt x="0" y="1492718"/>
                </a:lnTo>
                <a:lnTo>
                  <a:pt x="4272812" y="1492718"/>
                </a:lnTo>
                <a:lnTo>
                  <a:pt x="4272042" y="1444349"/>
                </a:lnTo>
                <a:lnTo>
                  <a:pt x="4269759" y="1396481"/>
                </a:lnTo>
                <a:lnTo>
                  <a:pt x="4265979" y="1348960"/>
                </a:lnTo>
                <a:lnTo>
                  <a:pt x="4260726" y="1301869"/>
                </a:lnTo>
                <a:lnTo>
                  <a:pt x="4254024" y="1255230"/>
                </a:lnTo>
                <a:lnTo>
                  <a:pt x="4245896" y="1209068"/>
                </a:lnTo>
                <a:lnTo>
                  <a:pt x="4236365" y="1163404"/>
                </a:lnTo>
                <a:lnTo>
                  <a:pt x="4225455" y="1118263"/>
                </a:lnTo>
                <a:lnTo>
                  <a:pt x="4213189" y="1073667"/>
                </a:lnTo>
                <a:lnTo>
                  <a:pt x="4199590" y="1029640"/>
                </a:lnTo>
                <a:lnTo>
                  <a:pt x="4184680" y="986204"/>
                </a:lnTo>
                <a:lnTo>
                  <a:pt x="4168484" y="943384"/>
                </a:lnTo>
                <a:lnTo>
                  <a:pt x="4151024" y="901201"/>
                </a:lnTo>
                <a:lnTo>
                  <a:pt x="4132324" y="859680"/>
                </a:lnTo>
                <a:lnTo>
                  <a:pt x="4112406" y="818843"/>
                </a:lnTo>
                <a:lnTo>
                  <a:pt x="4091294" y="778714"/>
                </a:lnTo>
                <a:lnTo>
                  <a:pt x="4069012" y="739315"/>
                </a:lnTo>
                <a:lnTo>
                  <a:pt x="4045581" y="700671"/>
                </a:lnTo>
                <a:lnTo>
                  <a:pt x="4021026" y="662803"/>
                </a:lnTo>
                <a:lnTo>
                  <a:pt x="1543418" y="656524"/>
                </a:lnTo>
                <a:lnTo>
                  <a:pt x="1503607" y="631824"/>
                </a:lnTo>
                <a:lnTo>
                  <a:pt x="1462586" y="608961"/>
                </a:lnTo>
                <a:lnTo>
                  <a:pt x="1420411" y="587995"/>
                </a:lnTo>
                <a:lnTo>
                  <a:pt x="1377140" y="568984"/>
                </a:lnTo>
                <a:lnTo>
                  <a:pt x="1332829" y="551988"/>
                </a:lnTo>
                <a:lnTo>
                  <a:pt x="1287535" y="537066"/>
                </a:lnTo>
                <a:lnTo>
                  <a:pt x="1241315" y="524277"/>
                </a:lnTo>
                <a:lnTo>
                  <a:pt x="1194226" y="513680"/>
                </a:lnTo>
                <a:lnTo>
                  <a:pt x="1146325" y="505335"/>
                </a:lnTo>
                <a:lnTo>
                  <a:pt x="1097668" y="499301"/>
                </a:lnTo>
                <a:lnTo>
                  <a:pt x="1048312" y="495638"/>
                </a:lnTo>
                <a:lnTo>
                  <a:pt x="998315" y="494403"/>
                </a:lnTo>
                <a:close/>
              </a:path>
              <a:path w="4272915" h="1492885" extrusionOk="0">
                <a:moveTo>
                  <a:pt x="2780093" y="0"/>
                </a:moveTo>
                <a:lnTo>
                  <a:pt x="2728844" y="863"/>
                </a:lnTo>
                <a:lnTo>
                  <a:pt x="2678029" y="3434"/>
                </a:lnTo>
                <a:lnTo>
                  <a:pt x="2627674" y="7686"/>
                </a:lnTo>
                <a:lnTo>
                  <a:pt x="2577808" y="13591"/>
                </a:lnTo>
                <a:lnTo>
                  <a:pt x="2528459" y="21120"/>
                </a:lnTo>
                <a:lnTo>
                  <a:pt x="2479653" y="30247"/>
                </a:lnTo>
                <a:lnTo>
                  <a:pt x="2431419" y="40944"/>
                </a:lnTo>
                <a:lnTo>
                  <a:pt x="2383784" y="53182"/>
                </a:lnTo>
                <a:lnTo>
                  <a:pt x="2336776" y="66935"/>
                </a:lnTo>
                <a:lnTo>
                  <a:pt x="2290422" y="82175"/>
                </a:lnTo>
                <a:lnTo>
                  <a:pt x="2244751" y="98874"/>
                </a:lnTo>
                <a:lnTo>
                  <a:pt x="2199790" y="117003"/>
                </a:lnTo>
                <a:lnTo>
                  <a:pt x="2155566" y="136537"/>
                </a:lnTo>
                <a:lnTo>
                  <a:pt x="2112107" y="157446"/>
                </a:lnTo>
                <a:lnTo>
                  <a:pt x="2069442" y="179703"/>
                </a:lnTo>
                <a:lnTo>
                  <a:pt x="2027597" y="203281"/>
                </a:lnTo>
                <a:lnTo>
                  <a:pt x="1986600" y="228152"/>
                </a:lnTo>
                <a:lnTo>
                  <a:pt x="1946479" y="254288"/>
                </a:lnTo>
                <a:lnTo>
                  <a:pt x="1907262" y="281662"/>
                </a:lnTo>
                <a:lnTo>
                  <a:pt x="1868975" y="310245"/>
                </a:lnTo>
                <a:lnTo>
                  <a:pt x="1831648" y="340010"/>
                </a:lnTo>
                <a:lnTo>
                  <a:pt x="1795307" y="370930"/>
                </a:lnTo>
                <a:lnTo>
                  <a:pt x="1759981" y="402976"/>
                </a:lnTo>
                <a:lnTo>
                  <a:pt x="1725696" y="436122"/>
                </a:lnTo>
                <a:lnTo>
                  <a:pt x="1692482" y="470339"/>
                </a:lnTo>
                <a:lnTo>
                  <a:pt x="1660364" y="505599"/>
                </a:lnTo>
                <a:lnTo>
                  <a:pt x="1629371" y="541876"/>
                </a:lnTo>
                <a:lnTo>
                  <a:pt x="1599531" y="579140"/>
                </a:lnTo>
                <a:lnTo>
                  <a:pt x="1570871" y="617366"/>
                </a:lnTo>
                <a:lnTo>
                  <a:pt x="1543418" y="656524"/>
                </a:lnTo>
                <a:lnTo>
                  <a:pt x="4016679" y="656524"/>
                </a:lnTo>
                <a:lnTo>
                  <a:pt x="3968634" y="589493"/>
                </a:lnTo>
                <a:lnTo>
                  <a:pt x="3940844" y="554096"/>
                </a:lnTo>
                <a:lnTo>
                  <a:pt x="3912022" y="519568"/>
                </a:lnTo>
                <a:lnTo>
                  <a:pt x="3882191" y="485934"/>
                </a:lnTo>
                <a:lnTo>
                  <a:pt x="3851375" y="453216"/>
                </a:lnTo>
                <a:lnTo>
                  <a:pt x="3819596" y="421437"/>
                </a:lnTo>
                <a:lnTo>
                  <a:pt x="3786877" y="390620"/>
                </a:lnTo>
                <a:lnTo>
                  <a:pt x="3753243" y="360789"/>
                </a:lnTo>
                <a:lnTo>
                  <a:pt x="3718716" y="331967"/>
                </a:lnTo>
                <a:lnTo>
                  <a:pt x="3683319" y="304177"/>
                </a:lnTo>
                <a:lnTo>
                  <a:pt x="3647075" y="277442"/>
                </a:lnTo>
                <a:lnTo>
                  <a:pt x="3610008" y="251786"/>
                </a:lnTo>
                <a:lnTo>
                  <a:pt x="3572140" y="227230"/>
                </a:lnTo>
                <a:lnTo>
                  <a:pt x="3533496" y="203800"/>
                </a:lnTo>
                <a:lnTo>
                  <a:pt x="3494098" y="181517"/>
                </a:lnTo>
                <a:lnTo>
                  <a:pt x="3453968" y="160405"/>
                </a:lnTo>
                <a:lnTo>
                  <a:pt x="3413131" y="140488"/>
                </a:lnTo>
                <a:lnTo>
                  <a:pt x="3371610" y="121787"/>
                </a:lnTo>
                <a:lnTo>
                  <a:pt x="3329428" y="104327"/>
                </a:lnTo>
                <a:lnTo>
                  <a:pt x="3286607" y="88131"/>
                </a:lnTo>
                <a:lnTo>
                  <a:pt x="3243172" y="73222"/>
                </a:lnTo>
                <a:lnTo>
                  <a:pt x="3199144" y="59622"/>
                </a:lnTo>
                <a:lnTo>
                  <a:pt x="3154549" y="47356"/>
                </a:lnTo>
                <a:lnTo>
                  <a:pt x="3109407" y="36446"/>
                </a:lnTo>
                <a:lnTo>
                  <a:pt x="3063744" y="26916"/>
                </a:lnTo>
                <a:lnTo>
                  <a:pt x="3017581" y="18788"/>
                </a:lnTo>
                <a:lnTo>
                  <a:pt x="2970943" y="12086"/>
                </a:lnTo>
                <a:lnTo>
                  <a:pt x="2923851" y="6833"/>
                </a:lnTo>
                <a:lnTo>
                  <a:pt x="2876331" y="3052"/>
                </a:lnTo>
                <a:lnTo>
                  <a:pt x="2828403" y="766"/>
                </a:lnTo>
                <a:lnTo>
                  <a:pt x="2780093" y="0"/>
                </a:lnTo>
                <a:close/>
              </a:path>
            </a:pathLst>
          </a:custGeom>
          <a:solidFill>
            <a:srgbClr val="F6F7E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269" name="Google Shape;269;p13"/>
          <p:cNvSpPr/>
          <p:nvPr/>
        </p:nvSpPr>
        <p:spPr>
          <a:xfrm>
            <a:off x="7129373" y="4365000"/>
            <a:ext cx="2894900" cy="1011430"/>
          </a:xfrm>
          <a:custGeom>
            <a:avLst/>
            <a:gdLst/>
            <a:ahLst/>
            <a:cxnLst/>
            <a:rect l="l" t="t" r="r" b="b"/>
            <a:pathLst>
              <a:path w="4272915" h="1492885" extrusionOk="0">
                <a:moveTo>
                  <a:pt x="998315" y="494403"/>
                </a:moveTo>
                <a:lnTo>
                  <a:pt x="949945" y="495555"/>
                </a:lnTo>
                <a:lnTo>
                  <a:pt x="902170" y="498973"/>
                </a:lnTo>
                <a:lnTo>
                  <a:pt x="855041" y="504607"/>
                </a:lnTo>
                <a:lnTo>
                  <a:pt x="808611" y="512404"/>
                </a:lnTo>
                <a:lnTo>
                  <a:pt x="762932" y="522312"/>
                </a:lnTo>
                <a:lnTo>
                  <a:pt x="718057" y="534278"/>
                </a:lnTo>
                <a:lnTo>
                  <a:pt x="674037" y="548250"/>
                </a:lnTo>
                <a:lnTo>
                  <a:pt x="630924" y="564176"/>
                </a:lnTo>
                <a:lnTo>
                  <a:pt x="588772" y="582004"/>
                </a:lnTo>
                <a:lnTo>
                  <a:pt x="547633" y="601681"/>
                </a:lnTo>
                <a:lnTo>
                  <a:pt x="507558" y="623154"/>
                </a:lnTo>
                <a:lnTo>
                  <a:pt x="468601" y="646373"/>
                </a:lnTo>
                <a:lnTo>
                  <a:pt x="430812" y="671283"/>
                </a:lnTo>
                <a:lnTo>
                  <a:pt x="394246" y="697834"/>
                </a:lnTo>
                <a:lnTo>
                  <a:pt x="358953" y="725972"/>
                </a:lnTo>
                <a:lnTo>
                  <a:pt x="324987" y="755646"/>
                </a:lnTo>
                <a:lnTo>
                  <a:pt x="292399" y="786803"/>
                </a:lnTo>
                <a:lnTo>
                  <a:pt x="261242" y="819391"/>
                </a:lnTo>
                <a:lnTo>
                  <a:pt x="231568" y="853357"/>
                </a:lnTo>
                <a:lnTo>
                  <a:pt x="203430" y="888649"/>
                </a:lnTo>
                <a:lnTo>
                  <a:pt x="176879" y="925216"/>
                </a:lnTo>
                <a:lnTo>
                  <a:pt x="151969" y="963004"/>
                </a:lnTo>
                <a:lnTo>
                  <a:pt x="128750" y="1001962"/>
                </a:lnTo>
                <a:lnTo>
                  <a:pt x="107277" y="1042037"/>
                </a:lnTo>
                <a:lnTo>
                  <a:pt x="87600" y="1083176"/>
                </a:lnTo>
                <a:lnTo>
                  <a:pt x="69773" y="1125328"/>
                </a:lnTo>
                <a:lnTo>
                  <a:pt x="53847" y="1168440"/>
                </a:lnTo>
                <a:lnTo>
                  <a:pt x="39874" y="1212460"/>
                </a:lnTo>
                <a:lnTo>
                  <a:pt x="27908" y="1257336"/>
                </a:lnTo>
                <a:lnTo>
                  <a:pt x="18001" y="1303015"/>
                </a:lnTo>
                <a:lnTo>
                  <a:pt x="10204" y="1349445"/>
                </a:lnTo>
                <a:lnTo>
                  <a:pt x="4569" y="1396574"/>
                </a:lnTo>
                <a:lnTo>
                  <a:pt x="1149" y="1444408"/>
                </a:lnTo>
                <a:lnTo>
                  <a:pt x="0" y="1492718"/>
                </a:lnTo>
                <a:lnTo>
                  <a:pt x="4272812" y="1492718"/>
                </a:lnTo>
                <a:lnTo>
                  <a:pt x="4272042" y="1444349"/>
                </a:lnTo>
                <a:lnTo>
                  <a:pt x="4269759" y="1396481"/>
                </a:lnTo>
                <a:lnTo>
                  <a:pt x="4265979" y="1348960"/>
                </a:lnTo>
                <a:lnTo>
                  <a:pt x="4260726" y="1301869"/>
                </a:lnTo>
                <a:lnTo>
                  <a:pt x="4254024" y="1255230"/>
                </a:lnTo>
                <a:lnTo>
                  <a:pt x="4245896" y="1209068"/>
                </a:lnTo>
                <a:lnTo>
                  <a:pt x="4236365" y="1163404"/>
                </a:lnTo>
                <a:lnTo>
                  <a:pt x="4225455" y="1118263"/>
                </a:lnTo>
                <a:lnTo>
                  <a:pt x="4213189" y="1073667"/>
                </a:lnTo>
                <a:lnTo>
                  <a:pt x="4199590" y="1029640"/>
                </a:lnTo>
                <a:lnTo>
                  <a:pt x="4184680" y="986204"/>
                </a:lnTo>
                <a:lnTo>
                  <a:pt x="4168484" y="943384"/>
                </a:lnTo>
                <a:lnTo>
                  <a:pt x="4151024" y="901201"/>
                </a:lnTo>
                <a:lnTo>
                  <a:pt x="4132324" y="859680"/>
                </a:lnTo>
                <a:lnTo>
                  <a:pt x="4112406" y="818843"/>
                </a:lnTo>
                <a:lnTo>
                  <a:pt x="4091294" y="778714"/>
                </a:lnTo>
                <a:lnTo>
                  <a:pt x="4069012" y="739315"/>
                </a:lnTo>
                <a:lnTo>
                  <a:pt x="4045581" y="700671"/>
                </a:lnTo>
                <a:lnTo>
                  <a:pt x="4021026" y="662803"/>
                </a:lnTo>
                <a:lnTo>
                  <a:pt x="1543418" y="656524"/>
                </a:lnTo>
                <a:lnTo>
                  <a:pt x="1503607" y="631824"/>
                </a:lnTo>
                <a:lnTo>
                  <a:pt x="1462586" y="608961"/>
                </a:lnTo>
                <a:lnTo>
                  <a:pt x="1420411" y="587995"/>
                </a:lnTo>
                <a:lnTo>
                  <a:pt x="1377140" y="568984"/>
                </a:lnTo>
                <a:lnTo>
                  <a:pt x="1332829" y="551988"/>
                </a:lnTo>
                <a:lnTo>
                  <a:pt x="1287535" y="537066"/>
                </a:lnTo>
                <a:lnTo>
                  <a:pt x="1241315" y="524277"/>
                </a:lnTo>
                <a:lnTo>
                  <a:pt x="1194226" y="513680"/>
                </a:lnTo>
                <a:lnTo>
                  <a:pt x="1146325" y="505335"/>
                </a:lnTo>
                <a:lnTo>
                  <a:pt x="1097668" y="499301"/>
                </a:lnTo>
                <a:lnTo>
                  <a:pt x="1048312" y="495638"/>
                </a:lnTo>
                <a:lnTo>
                  <a:pt x="998315" y="494403"/>
                </a:lnTo>
                <a:close/>
              </a:path>
              <a:path w="4272915" h="1492885" extrusionOk="0">
                <a:moveTo>
                  <a:pt x="2780093" y="0"/>
                </a:moveTo>
                <a:lnTo>
                  <a:pt x="2728844" y="863"/>
                </a:lnTo>
                <a:lnTo>
                  <a:pt x="2678029" y="3434"/>
                </a:lnTo>
                <a:lnTo>
                  <a:pt x="2627674" y="7686"/>
                </a:lnTo>
                <a:lnTo>
                  <a:pt x="2577808" y="13591"/>
                </a:lnTo>
                <a:lnTo>
                  <a:pt x="2528459" y="21120"/>
                </a:lnTo>
                <a:lnTo>
                  <a:pt x="2479653" y="30247"/>
                </a:lnTo>
                <a:lnTo>
                  <a:pt x="2431419" y="40944"/>
                </a:lnTo>
                <a:lnTo>
                  <a:pt x="2383784" y="53182"/>
                </a:lnTo>
                <a:lnTo>
                  <a:pt x="2336776" y="66935"/>
                </a:lnTo>
                <a:lnTo>
                  <a:pt x="2290422" y="82175"/>
                </a:lnTo>
                <a:lnTo>
                  <a:pt x="2244751" y="98874"/>
                </a:lnTo>
                <a:lnTo>
                  <a:pt x="2199790" y="117003"/>
                </a:lnTo>
                <a:lnTo>
                  <a:pt x="2155566" y="136537"/>
                </a:lnTo>
                <a:lnTo>
                  <a:pt x="2112107" y="157446"/>
                </a:lnTo>
                <a:lnTo>
                  <a:pt x="2069442" y="179703"/>
                </a:lnTo>
                <a:lnTo>
                  <a:pt x="2027597" y="203281"/>
                </a:lnTo>
                <a:lnTo>
                  <a:pt x="1986600" y="228152"/>
                </a:lnTo>
                <a:lnTo>
                  <a:pt x="1946479" y="254288"/>
                </a:lnTo>
                <a:lnTo>
                  <a:pt x="1907262" y="281662"/>
                </a:lnTo>
                <a:lnTo>
                  <a:pt x="1868975" y="310245"/>
                </a:lnTo>
                <a:lnTo>
                  <a:pt x="1831648" y="340010"/>
                </a:lnTo>
                <a:lnTo>
                  <a:pt x="1795307" y="370930"/>
                </a:lnTo>
                <a:lnTo>
                  <a:pt x="1759981" y="402976"/>
                </a:lnTo>
                <a:lnTo>
                  <a:pt x="1725696" y="436122"/>
                </a:lnTo>
                <a:lnTo>
                  <a:pt x="1692482" y="470339"/>
                </a:lnTo>
                <a:lnTo>
                  <a:pt x="1660364" y="505599"/>
                </a:lnTo>
                <a:lnTo>
                  <a:pt x="1629371" y="541876"/>
                </a:lnTo>
                <a:lnTo>
                  <a:pt x="1599531" y="579140"/>
                </a:lnTo>
                <a:lnTo>
                  <a:pt x="1570871" y="617366"/>
                </a:lnTo>
                <a:lnTo>
                  <a:pt x="1543418" y="656524"/>
                </a:lnTo>
                <a:lnTo>
                  <a:pt x="4016679" y="656524"/>
                </a:lnTo>
                <a:lnTo>
                  <a:pt x="3968634" y="589493"/>
                </a:lnTo>
                <a:lnTo>
                  <a:pt x="3940844" y="554096"/>
                </a:lnTo>
                <a:lnTo>
                  <a:pt x="3912022" y="519568"/>
                </a:lnTo>
                <a:lnTo>
                  <a:pt x="3882191" y="485934"/>
                </a:lnTo>
                <a:lnTo>
                  <a:pt x="3851375" y="453216"/>
                </a:lnTo>
                <a:lnTo>
                  <a:pt x="3819596" y="421437"/>
                </a:lnTo>
                <a:lnTo>
                  <a:pt x="3786877" y="390620"/>
                </a:lnTo>
                <a:lnTo>
                  <a:pt x="3753243" y="360789"/>
                </a:lnTo>
                <a:lnTo>
                  <a:pt x="3718716" y="331967"/>
                </a:lnTo>
                <a:lnTo>
                  <a:pt x="3683319" y="304177"/>
                </a:lnTo>
                <a:lnTo>
                  <a:pt x="3647075" y="277442"/>
                </a:lnTo>
                <a:lnTo>
                  <a:pt x="3610008" y="251786"/>
                </a:lnTo>
                <a:lnTo>
                  <a:pt x="3572140" y="227230"/>
                </a:lnTo>
                <a:lnTo>
                  <a:pt x="3533496" y="203800"/>
                </a:lnTo>
                <a:lnTo>
                  <a:pt x="3494098" y="181517"/>
                </a:lnTo>
                <a:lnTo>
                  <a:pt x="3453968" y="160405"/>
                </a:lnTo>
                <a:lnTo>
                  <a:pt x="3413131" y="140488"/>
                </a:lnTo>
                <a:lnTo>
                  <a:pt x="3371610" y="121787"/>
                </a:lnTo>
                <a:lnTo>
                  <a:pt x="3329428" y="104327"/>
                </a:lnTo>
                <a:lnTo>
                  <a:pt x="3286607" y="88131"/>
                </a:lnTo>
                <a:lnTo>
                  <a:pt x="3243172" y="73222"/>
                </a:lnTo>
                <a:lnTo>
                  <a:pt x="3199144" y="59622"/>
                </a:lnTo>
                <a:lnTo>
                  <a:pt x="3154549" y="47356"/>
                </a:lnTo>
                <a:lnTo>
                  <a:pt x="3109407" y="36446"/>
                </a:lnTo>
                <a:lnTo>
                  <a:pt x="3063744" y="26916"/>
                </a:lnTo>
                <a:lnTo>
                  <a:pt x="3017581" y="18788"/>
                </a:lnTo>
                <a:lnTo>
                  <a:pt x="2970943" y="12086"/>
                </a:lnTo>
                <a:lnTo>
                  <a:pt x="2923851" y="6833"/>
                </a:lnTo>
                <a:lnTo>
                  <a:pt x="2876331" y="3052"/>
                </a:lnTo>
                <a:lnTo>
                  <a:pt x="2828403" y="766"/>
                </a:lnTo>
                <a:lnTo>
                  <a:pt x="2780093" y="0"/>
                </a:lnTo>
                <a:close/>
              </a:path>
            </a:pathLst>
          </a:custGeom>
          <a:solidFill>
            <a:srgbClr val="F6F7E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270" name="Google Shape;270;p13"/>
          <p:cNvSpPr txBox="1">
            <a:spLocks noGrp="1"/>
          </p:cNvSpPr>
          <p:nvPr>
            <p:ph type="ctrTitle"/>
          </p:nvPr>
        </p:nvSpPr>
        <p:spPr>
          <a:xfrm>
            <a:off x="716400" y="735923"/>
            <a:ext cx="7718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500"/>
              <a:buFont typeface="Lato"/>
              <a:buNone/>
              <a:defRPr sz="2500" b="1" i="0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100"/>
              <a:buFont typeface="Lato"/>
              <a:buNone/>
              <a:defRPr sz="21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100"/>
              <a:buFont typeface="Lato"/>
              <a:buNone/>
              <a:defRPr sz="21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100"/>
              <a:buFont typeface="Lato"/>
              <a:buNone/>
              <a:defRPr sz="21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100"/>
              <a:buFont typeface="Lato"/>
              <a:buNone/>
              <a:defRPr sz="21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100"/>
              <a:buFont typeface="Lato"/>
              <a:buNone/>
              <a:defRPr sz="21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100"/>
              <a:buFont typeface="Lato"/>
              <a:buNone/>
              <a:defRPr sz="21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100"/>
              <a:buFont typeface="Lato"/>
              <a:buNone/>
              <a:defRPr sz="21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2100"/>
              <a:buFont typeface="Lato"/>
              <a:buNone/>
              <a:defRPr sz="2100" b="1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subTitle" idx="1"/>
          </p:nvPr>
        </p:nvSpPr>
        <p:spPr>
          <a:xfrm>
            <a:off x="5660975" y="2090375"/>
            <a:ext cx="24321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 sz="1400" b="1">
                <a:solidFill>
                  <a:srgbClr val="0F6890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 b="1">
                <a:solidFill>
                  <a:srgbClr val="0F6890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 b="1">
                <a:solidFill>
                  <a:srgbClr val="0F6890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 b="1">
                <a:solidFill>
                  <a:srgbClr val="0F6890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 b="1">
                <a:solidFill>
                  <a:srgbClr val="0F6890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 b="1">
                <a:solidFill>
                  <a:srgbClr val="0F6890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 b="1">
                <a:solidFill>
                  <a:srgbClr val="0F6890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 b="1">
                <a:solidFill>
                  <a:srgbClr val="0F6890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F6890"/>
              </a:buClr>
              <a:buSzPts val="1400"/>
              <a:buNone/>
              <a:defRPr b="1">
                <a:solidFill>
                  <a:srgbClr val="0F6890"/>
                </a:solidFill>
              </a:defRPr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2"/>
          </p:nvPr>
        </p:nvSpPr>
        <p:spPr>
          <a:xfrm>
            <a:off x="5660975" y="2348400"/>
            <a:ext cx="24321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 sz="1400">
                <a:solidFill>
                  <a:srgbClr val="0F6890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3"/>
          </p:nvPr>
        </p:nvSpPr>
        <p:spPr>
          <a:xfrm>
            <a:off x="5660975" y="3766775"/>
            <a:ext cx="24321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 sz="1400" b="1">
                <a:solidFill>
                  <a:srgbClr val="0F6890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 b="1">
                <a:solidFill>
                  <a:srgbClr val="0F6890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 b="1">
                <a:solidFill>
                  <a:srgbClr val="0F6890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 b="1">
                <a:solidFill>
                  <a:srgbClr val="0F6890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 b="1">
                <a:solidFill>
                  <a:srgbClr val="0F6890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 b="1">
                <a:solidFill>
                  <a:srgbClr val="0F6890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 b="1">
                <a:solidFill>
                  <a:srgbClr val="0F6890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 b="1">
                <a:solidFill>
                  <a:srgbClr val="0F6890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F6890"/>
              </a:buClr>
              <a:buSzPts val="1400"/>
              <a:buNone/>
              <a:defRPr b="1">
                <a:solidFill>
                  <a:srgbClr val="0F6890"/>
                </a:solidFill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subTitle" idx="4"/>
          </p:nvPr>
        </p:nvSpPr>
        <p:spPr>
          <a:xfrm>
            <a:off x="5660975" y="4024800"/>
            <a:ext cx="24321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 sz="1400">
                <a:solidFill>
                  <a:srgbClr val="0F6890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subTitle" idx="5"/>
          </p:nvPr>
        </p:nvSpPr>
        <p:spPr>
          <a:xfrm>
            <a:off x="1088975" y="2090375"/>
            <a:ext cx="24321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 sz="1400" b="1">
                <a:solidFill>
                  <a:srgbClr val="0F6890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 b="1">
                <a:solidFill>
                  <a:srgbClr val="0F689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 b="1">
                <a:solidFill>
                  <a:srgbClr val="0F689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 b="1">
                <a:solidFill>
                  <a:srgbClr val="0F689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 b="1">
                <a:solidFill>
                  <a:srgbClr val="0F689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 b="1">
                <a:solidFill>
                  <a:srgbClr val="0F689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 b="1">
                <a:solidFill>
                  <a:srgbClr val="0F689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 b="1">
                <a:solidFill>
                  <a:srgbClr val="0F689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 b="1">
                <a:solidFill>
                  <a:srgbClr val="0F6890"/>
                </a:solidFill>
              </a:defRPr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subTitle" idx="6"/>
          </p:nvPr>
        </p:nvSpPr>
        <p:spPr>
          <a:xfrm>
            <a:off x="1088975" y="2348400"/>
            <a:ext cx="24321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 sz="1400">
                <a:solidFill>
                  <a:srgbClr val="0F6890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subTitle" idx="7"/>
          </p:nvPr>
        </p:nvSpPr>
        <p:spPr>
          <a:xfrm>
            <a:off x="1088975" y="3766775"/>
            <a:ext cx="24321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 sz="1400" b="1">
                <a:solidFill>
                  <a:srgbClr val="0F6890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 b="1">
                <a:solidFill>
                  <a:srgbClr val="0F689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 b="1">
                <a:solidFill>
                  <a:srgbClr val="0F689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 b="1">
                <a:solidFill>
                  <a:srgbClr val="0F689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 b="1">
                <a:solidFill>
                  <a:srgbClr val="0F689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 b="1">
                <a:solidFill>
                  <a:srgbClr val="0F689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 b="1">
                <a:solidFill>
                  <a:srgbClr val="0F689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 b="1">
                <a:solidFill>
                  <a:srgbClr val="0F689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 b="1">
                <a:solidFill>
                  <a:srgbClr val="0F6890"/>
                </a:solidFill>
              </a:defRPr>
            </a:lvl9pPr>
          </a:lstStyle>
          <a:p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8"/>
          </p:nvPr>
        </p:nvSpPr>
        <p:spPr>
          <a:xfrm>
            <a:off x="1088975" y="4024800"/>
            <a:ext cx="24321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 sz="1400">
                <a:solidFill>
                  <a:srgbClr val="0F6890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400"/>
              <a:buNone/>
              <a:defRPr>
                <a:solidFill>
                  <a:srgbClr val="0F6890"/>
                </a:solidFill>
              </a:defRPr>
            </a:lvl9pPr>
          </a:lstStyle>
          <a:p>
            <a:endParaRPr/>
          </a:p>
        </p:txBody>
      </p:sp>
      <p:sp>
        <p:nvSpPr>
          <p:cNvPr id="279" name="Google Shape;279;p13">
            <a:hlinkClick r:id="rId2" action="ppaction://hlinksldjump"/>
          </p:cNvPr>
          <p:cNvSpPr/>
          <p:nvPr/>
        </p:nvSpPr>
        <p:spPr>
          <a:xfrm>
            <a:off x="1529625" y="1410325"/>
            <a:ext cx="1983300" cy="14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3">
            <a:hlinkClick r:id="rId3" action="ppaction://hlinksldjump"/>
          </p:cNvPr>
          <p:cNvSpPr/>
          <p:nvPr/>
        </p:nvSpPr>
        <p:spPr>
          <a:xfrm>
            <a:off x="5623275" y="1410175"/>
            <a:ext cx="1983600" cy="1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3">
            <a:hlinkClick r:id="rId4" action="ppaction://hlinksldjump"/>
          </p:cNvPr>
          <p:cNvSpPr/>
          <p:nvPr/>
        </p:nvSpPr>
        <p:spPr>
          <a:xfrm>
            <a:off x="1529625" y="3086725"/>
            <a:ext cx="1983300" cy="14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3">
            <a:hlinkClick r:id="" action="ppaction://noaction"/>
          </p:cNvPr>
          <p:cNvSpPr/>
          <p:nvPr/>
        </p:nvSpPr>
        <p:spPr>
          <a:xfrm>
            <a:off x="5623275" y="3086575"/>
            <a:ext cx="1983600" cy="1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3"/>
          <p:cNvSpPr/>
          <p:nvPr/>
        </p:nvSpPr>
        <p:spPr>
          <a:xfrm>
            <a:off x="7606866" y="1365249"/>
            <a:ext cx="1313921" cy="459062"/>
          </a:xfrm>
          <a:custGeom>
            <a:avLst/>
            <a:gdLst/>
            <a:ahLst/>
            <a:cxnLst/>
            <a:rect l="l" t="t" r="r" b="b"/>
            <a:pathLst>
              <a:path w="4272915" h="1492885" extrusionOk="0">
                <a:moveTo>
                  <a:pt x="998315" y="494403"/>
                </a:moveTo>
                <a:lnTo>
                  <a:pt x="949945" y="495555"/>
                </a:lnTo>
                <a:lnTo>
                  <a:pt x="902170" y="498973"/>
                </a:lnTo>
                <a:lnTo>
                  <a:pt x="855041" y="504607"/>
                </a:lnTo>
                <a:lnTo>
                  <a:pt x="808611" y="512404"/>
                </a:lnTo>
                <a:lnTo>
                  <a:pt x="762932" y="522312"/>
                </a:lnTo>
                <a:lnTo>
                  <a:pt x="718057" y="534278"/>
                </a:lnTo>
                <a:lnTo>
                  <a:pt x="674037" y="548250"/>
                </a:lnTo>
                <a:lnTo>
                  <a:pt x="630924" y="564176"/>
                </a:lnTo>
                <a:lnTo>
                  <a:pt x="588772" y="582004"/>
                </a:lnTo>
                <a:lnTo>
                  <a:pt x="547633" y="601681"/>
                </a:lnTo>
                <a:lnTo>
                  <a:pt x="507558" y="623154"/>
                </a:lnTo>
                <a:lnTo>
                  <a:pt x="468601" y="646373"/>
                </a:lnTo>
                <a:lnTo>
                  <a:pt x="430812" y="671283"/>
                </a:lnTo>
                <a:lnTo>
                  <a:pt x="394246" y="697834"/>
                </a:lnTo>
                <a:lnTo>
                  <a:pt x="358953" y="725972"/>
                </a:lnTo>
                <a:lnTo>
                  <a:pt x="324987" y="755646"/>
                </a:lnTo>
                <a:lnTo>
                  <a:pt x="292399" y="786803"/>
                </a:lnTo>
                <a:lnTo>
                  <a:pt x="261242" y="819391"/>
                </a:lnTo>
                <a:lnTo>
                  <a:pt x="231568" y="853357"/>
                </a:lnTo>
                <a:lnTo>
                  <a:pt x="203430" y="888649"/>
                </a:lnTo>
                <a:lnTo>
                  <a:pt x="176879" y="925216"/>
                </a:lnTo>
                <a:lnTo>
                  <a:pt x="151969" y="963004"/>
                </a:lnTo>
                <a:lnTo>
                  <a:pt x="128750" y="1001962"/>
                </a:lnTo>
                <a:lnTo>
                  <a:pt x="107277" y="1042037"/>
                </a:lnTo>
                <a:lnTo>
                  <a:pt x="87600" y="1083176"/>
                </a:lnTo>
                <a:lnTo>
                  <a:pt x="69773" y="1125328"/>
                </a:lnTo>
                <a:lnTo>
                  <a:pt x="53847" y="1168440"/>
                </a:lnTo>
                <a:lnTo>
                  <a:pt x="39874" y="1212460"/>
                </a:lnTo>
                <a:lnTo>
                  <a:pt x="27908" y="1257336"/>
                </a:lnTo>
                <a:lnTo>
                  <a:pt x="18001" y="1303015"/>
                </a:lnTo>
                <a:lnTo>
                  <a:pt x="10204" y="1349445"/>
                </a:lnTo>
                <a:lnTo>
                  <a:pt x="4569" y="1396574"/>
                </a:lnTo>
                <a:lnTo>
                  <a:pt x="1149" y="1444408"/>
                </a:lnTo>
                <a:lnTo>
                  <a:pt x="0" y="1492718"/>
                </a:lnTo>
                <a:lnTo>
                  <a:pt x="4272812" y="1492718"/>
                </a:lnTo>
                <a:lnTo>
                  <a:pt x="4272042" y="1444349"/>
                </a:lnTo>
                <a:lnTo>
                  <a:pt x="4269759" y="1396481"/>
                </a:lnTo>
                <a:lnTo>
                  <a:pt x="4265979" y="1348960"/>
                </a:lnTo>
                <a:lnTo>
                  <a:pt x="4260726" y="1301869"/>
                </a:lnTo>
                <a:lnTo>
                  <a:pt x="4254024" y="1255230"/>
                </a:lnTo>
                <a:lnTo>
                  <a:pt x="4245896" y="1209068"/>
                </a:lnTo>
                <a:lnTo>
                  <a:pt x="4236365" y="1163404"/>
                </a:lnTo>
                <a:lnTo>
                  <a:pt x="4225455" y="1118263"/>
                </a:lnTo>
                <a:lnTo>
                  <a:pt x="4213189" y="1073667"/>
                </a:lnTo>
                <a:lnTo>
                  <a:pt x="4199590" y="1029640"/>
                </a:lnTo>
                <a:lnTo>
                  <a:pt x="4184680" y="986204"/>
                </a:lnTo>
                <a:lnTo>
                  <a:pt x="4168484" y="943384"/>
                </a:lnTo>
                <a:lnTo>
                  <a:pt x="4151024" y="901201"/>
                </a:lnTo>
                <a:lnTo>
                  <a:pt x="4132324" y="859680"/>
                </a:lnTo>
                <a:lnTo>
                  <a:pt x="4112406" y="818843"/>
                </a:lnTo>
                <a:lnTo>
                  <a:pt x="4091294" y="778714"/>
                </a:lnTo>
                <a:lnTo>
                  <a:pt x="4069012" y="739315"/>
                </a:lnTo>
                <a:lnTo>
                  <a:pt x="4045581" y="700671"/>
                </a:lnTo>
                <a:lnTo>
                  <a:pt x="4021026" y="662803"/>
                </a:lnTo>
                <a:lnTo>
                  <a:pt x="1543418" y="656524"/>
                </a:lnTo>
                <a:lnTo>
                  <a:pt x="1503607" y="631824"/>
                </a:lnTo>
                <a:lnTo>
                  <a:pt x="1462586" y="608961"/>
                </a:lnTo>
                <a:lnTo>
                  <a:pt x="1420411" y="587995"/>
                </a:lnTo>
                <a:lnTo>
                  <a:pt x="1377140" y="568984"/>
                </a:lnTo>
                <a:lnTo>
                  <a:pt x="1332829" y="551988"/>
                </a:lnTo>
                <a:lnTo>
                  <a:pt x="1287535" y="537066"/>
                </a:lnTo>
                <a:lnTo>
                  <a:pt x="1241315" y="524277"/>
                </a:lnTo>
                <a:lnTo>
                  <a:pt x="1194226" y="513680"/>
                </a:lnTo>
                <a:lnTo>
                  <a:pt x="1146325" y="505335"/>
                </a:lnTo>
                <a:lnTo>
                  <a:pt x="1097668" y="499301"/>
                </a:lnTo>
                <a:lnTo>
                  <a:pt x="1048312" y="495638"/>
                </a:lnTo>
                <a:lnTo>
                  <a:pt x="998315" y="494403"/>
                </a:lnTo>
                <a:close/>
              </a:path>
              <a:path w="4272915" h="1492885" extrusionOk="0">
                <a:moveTo>
                  <a:pt x="2780093" y="0"/>
                </a:moveTo>
                <a:lnTo>
                  <a:pt x="2728844" y="863"/>
                </a:lnTo>
                <a:lnTo>
                  <a:pt x="2678029" y="3434"/>
                </a:lnTo>
                <a:lnTo>
                  <a:pt x="2627674" y="7686"/>
                </a:lnTo>
                <a:lnTo>
                  <a:pt x="2577808" y="13591"/>
                </a:lnTo>
                <a:lnTo>
                  <a:pt x="2528459" y="21120"/>
                </a:lnTo>
                <a:lnTo>
                  <a:pt x="2479653" y="30247"/>
                </a:lnTo>
                <a:lnTo>
                  <a:pt x="2431419" y="40944"/>
                </a:lnTo>
                <a:lnTo>
                  <a:pt x="2383784" y="53182"/>
                </a:lnTo>
                <a:lnTo>
                  <a:pt x="2336776" y="66935"/>
                </a:lnTo>
                <a:lnTo>
                  <a:pt x="2290422" y="82175"/>
                </a:lnTo>
                <a:lnTo>
                  <a:pt x="2244751" y="98874"/>
                </a:lnTo>
                <a:lnTo>
                  <a:pt x="2199790" y="117003"/>
                </a:lnTo>
                <a:lnTo>
                  <a:pt x="2155566" y="136537"/>
                </a:lnTo>
                <a:lnTo>
                  <a:pt x="2112107" y="157446"/>
                </a:lnTo>
                <a:lnTo>
                  <a:pt x="2069442" y="179703"/>
                </a:lnTo>
                <a:lnTo>
                  <a:pt x="2027597" y="203281"/>
                </a:lnTo>
                <a:lnTo>
                  <a:pt x="1986600" y="228152"/>
                </a:lnTo>
                <a:lnTo>
                  <a:pt x="1946479" y="254288"/>
                </a:lnTo>
                <a:lnTo>
                  <a:pt x="1907262" y="281662"/>
                </a:lnTo>
                <a:lnTo>
                  <a:pt x="1868975" y="310245"/>
                </a:lnTo>
                <a:lnTo>
                  <a:pt x="1831648" y="340010"/>
                </a:lnTo>
                <a:lnTo>
                  <a:pt x="1795307" y="370930"/>
                </a:lnTo>
                <a:lnTo>
                  <a:pt x="1759981" y="402976"/>
                </a:lnTo>
                <a:lnTo>
                  <a:pt x="1725696" y="436122"/>
                </a:lnTo>
                <a:lnTo>
                  <a:pt x="1692482" y="470339"/>
                </a:lnTo>
                <a:lnTo>
                  <a:pt x="1660364" y="505599"/>
                </a:lnTo>
                <a:lnTo>
                  <a:pt x="1629371" y="541876"/>
                </a:lnTo>
                <a:lnTo>
                  <a:pt x="1599531" y="579140"/>
                </a:lnTo>
                <a:lnTo>
                  <a:pt x="1570871" y="617366"/>
                </a:lnTo>
                <a:lnTo>
                  <a:pt x="1543418" y="656524"/>
                </a:lnTo>
                <a:lnTo>
                  <a:pt x="4016679" y="656524"/>
                </a:lnTo>
                <a:lnTo>
                  <a:pt x="3968634" y="589493"/>
                </a:lnTo>
                <a:lnTo>
                  <a:pt x="3940844" y="554096"/>
                </a:lnTo>
                <a:lnTo>
                  <a:pt x="3912022" y="519568"/>
                </a:lnTo>
                <a:lnTo>
                  <a:pt x="3882191" y="485934"/>
                </a:lnTo>
                <a:lnTo>
                  <a:pt x="3851375" y="453216"/>
                </a:lnTo>
                <a:lnTo>
                  <a:pt x="3819596" y="421437"/>
                </a:lnTo>
                <a:lnTo>
                  <a:pt x="3786877" y="390620"/>
                </a:lnTo>
                <a:lnTo>
                  <a:pt x="3753243" y="360789"/>
                </a:lnTo>
                <a:lnTo>
                  <a:pt x="3718716" y="331967"/>
                </a:lnTo>
                <a:lnTo>
                  <a:pt x="3683319" y="304177"/>
                </a:lnTo>
                <a:lnTo>
                  <a:pt x="3647075" y="277442"/>
                </a:lnTo>
                <a:lnTo>
                  <a:pt x="3610008" y="251786"/>
                </a:lnTo>
                <a:lnTo>
                  <a:pt x="3572140" y="227230"/>
                </a:lnTo>
                <a:lnTo>
                  <a:pt x="3533496" y="203800"/>
                </a:lnTo>
                <a:lnTo>
                  <a:pt x="3494098" y="181517"/>
                </a:lnTo>
                <a:lnTo>
                  <a:pt x="3453968" y="160405"/>
                </a:lnTo>
                <a:lnTo>
                  <a:pt x="3413131" y="140488"/>
                </a:lnTo>
                <a:lnTo>
                  <a:pt x="3371610" y="121787"/>
                </a:lnTo>
                <a:lnTo>
                  <a:pt x="3329428" y="104327"/>
                </a:lnTo>
                <a:lnTo>
                  <a:pt x="3286607" y="88131"/>
                </a:lnTo>
                <a:lnTo>
                  <a:pt x="3243172" y="73222"/>
                </a:lnTo>
                <a:lnTo>
                  <a:pt x="3199144" y="59622"/>
                </a:lnTo>
                <a:lnTo>
                  <a:pt x="3154549" y="47356"/>
                </a:lnTo>
                <a:lnTo>
                  <a:pt x="3109407" y="36446"/>
                </a:lnTo>
                <a:lnTo>
                  <a:pt x="3063744" y="26916"/>
                </a:lnTo>
                <a:lnTo>
                  <a:pt x="3017581" y="18788"/>
                </a:lnTo>
                <a:lnTo>
                  <a:pt x="2970943" y="12086"/>
                </a:lnTo>
                <a:lnTo>
                  <a:pt x="2923851" y="6833"/>
                </a:lnTo>
                <a:lnTo>
                  <a:pt x="2876331" y="3052"/>
                </a:lnTo>
                <a:lnTo>
                  <a:pt x="2828403" y="766"/>
                </a:lnTo>
                <a:lnTo>
                  <a:pt x="2780093" y="0"/>
                </a:lnTo>
                <a:close/>
              </a:path>
            </a:pathLst>
          </a:custGeom>
          <a:solidFill>
            <a:srgbClr val="F6F7E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5" r:id="rId6"/>
    <p:sldLayoutId id="2147483657" r:id="rId7"/>
    <p:sldLayoutId id="2147483658" r:id="rId8"/>
    <p:sldLayoutId id="2147483659" r:id="rId9"/>
    <p:sldLayoutId id="2147483661" r:id="rId10"/>
    <p:sldLayoutId id="2147483664" r:id="rId11"/>
    <p:sldLayoutId id="2147483665" r:id="rId12"/>
    <p:sldLayoutId id="2147483666" r:id="rId13"/>
    <p:sldLayoutId id="2147483668" r:id="rId14"/>
    <p:sldLayoutId id="2147483669" r:id="rId15"/>
    <p:sldLayoutId id="2147483671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koelit.hu/konnyuszerkezetes-falrendszer/" TargetMode="External"/><Relationship Id="rId7" Type="http://schemas.openxmlformats.org/officeDocument/2006/relationships/hyperlink" Target="https://hu.wikipedia.org/wiki/A_magyar_h%C3%A1ztart%C3%A1sok_energiafogyaszt%C3%A1sa" TargetMode="External"/><Relationship Id="rId2" Type="http://schemas.openxmlformats.org/officeDocument/2006/relationships/hyperlink" Target="https://hu.pinterest.com/pin/315744623858193796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bergerhazak.hu/passzivhaz/" TargetMode="External"/><Relationship Id="rId5" Type="http://schemas.openxmlformats.org/officeDocument/2006/relationships/hyperlink" Target="https://www.bestbuy.com/site/whirlpool-19-4-cu-ft-4-door-french-door-counter-depth-refrigerator-with-flexible-organization-spaces-stainless-steel/6422487.p?skuId=6422487" TargetMode="External"/><Relationship Id="rId4" Type="http://schemas.openxmlformats.org/officeDocument/2006/relationships/hyperlink" Target="https://www.eptar.hu/galeria_epulet.php?id=1095&amp;lang=e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28"/>
          <p:cNvSpPr/>
          <p:nvPr/>
        </p:nvSpPr>
        <p:spPr>
          <a:xfrm>
            <a:off x="4689429" y="1808896"/>
            <a:ext cx="3270151" cy="3269855"/>
          </a:xfrm>
          <a:custGeom>
            <a:avLst/>
            <a:gdLst/>
            <a:ahLst/>
            <a:cxnLst/>
            <a:rect l="l" t="t" r="r" b="b"/>
            <a:pathLst>
              <a:path w="132368" h="132356" extrusionOk="0">
                <a:moveTo>
                  <a:pt x="66178" y="0"/>
                </a:moveTo>
                <a:lnTo>
                  <a:pt x="64535" y="12"/>
                </a:lnTo>
                <a:lnTo>
                  <a:pt x="61273" y="179"/>
                </a:lnTo>
                <a:lnTo>
                  <a:pt x="58022" y="500"/>
                </a:lnTo>
                <a:lnTo>
                  <a:pt x="54807" y="976"/>
                </a:lnTo>
                <a:lnTo>
                  <a:pt x="51628" y="1608"/>
                </a:lnTo>
                <a:lnTo>
                  <a:pt x="48485" y="2405"/>
                </a:lnTo>
                <a:lnTo>
                  <a:pt x="45389" y="3346"/>
                </a:lnTo>
                <a:lnTo>
                  <a:pt x="42353" y="4429"/>
                </a:lnTo>
                <a:lnTo>
                  <a:pt x="39376" y="5668"/>
                </a:lnTo>
                <a:lnTo>
                  <a:pt x="36447" y="7049"/>
                </a:lnTo>
                <a:lnTo>
                  <a:pt x="33601" y="8573"/>
                </a:lnTo>
                <a:lnTo>
                  <a:pt x="30827" y="10228"/>
                </a:lnTo>
                <a:lnTo>
                  <a:pt x="28124" y="12026"/>
                </a:lnTo>
                <a:lnTo>
                  <a:pt x="25517" y="13967"/>
                </a:lnTo>
                <a:lnTo>
                  <a:pt x="22992" y="16027"/>
                </a:lnTo>
                <a:lnTo>
                  <a:pt x="20563" y="18229"/>
                </a:lnTo>
                <a:lnTo>
                  <a:pt x="19385" y="19384"/>
                </a:lnTo>
                <a:lnTo>
                  <a:pt x="18230" y="20551"/>
                </a:lnTo>
                <a:lnTo>
                  <a:pt x="16039" y="22980"/>
                </a:lnTo>
                <a:lnTo>
                  <a:pt x="13967" y="25504"/>
                </a:lnTo>
                <a:lnTo>
                  <a:pt x="12038" y="28124"/>
                </a:lnTo>
                <a:lnTo>
                  <a:pt x="10240" y="30815"/>
                </a:lnTo>
                <a:lnTo>
                  <a:pt x="8573" y="33589"/>
                </a:lnTo>
                <a:lnTo>
                  <a:pt x="7049" y="36447"/>
                </a:lnTo>
                <a:lnTo>
                  <a:pt x="5668" y="39364"/>
                </a:lnTo>
                <a:lnTo>
                  <a:pt x="4442" y="42352"/>
                </a:lnTo>
                <a:lnTo>
                  <a:pt x="3346" y="45389"/>
                </a:lnTo>
                <a:lnTo>
                  <a:pt x="2406" y="48484"/>
                </a:lnTo>
                <a:lnTo>
                  <a:pt x="1620" y="51616"/>
                </a:lnTo>
                <a:lnTo>
                  <a:pt x="977" y="54795"/>
                </a:lnTo>
                <a:lnTo>
                  <a:pt x="501" y="58022"/>
                </a:lnTo>
                <a:lnTo>
                  <a:pt x="179" y="61260"/>
                </a:lnTo>
                <a:lnTo>
                  <a:pt x="12" y="64535"/>
                </a:lnTo>
                <a:lnTo>
                  <a:pt x="1" y="66178"/>
                </a:lnTo>
                <a:lnTo>
                  <a:pt x="12" y="67821"/>
                </a:lnTo>
                <a:lnTo>
                  <a:pt x="179" y="71095"/>
                </a:lnTo>
                <a:lnTo>
                  <a:pt x="501" y="74346"/>
                </a:lnTo>
                <a:lnTo>
                  <a:pt x="977" y="77561"/>
                </a:lnTo>
                <a:lnTo>
                  <a:pt x="1620" y="80740"/>
                </a:lnTo>
                <a:lnTo>
                  <a:pt x="2406" y="83871"/>
                </a:lnTo>
                <a:lnTo>
                  <a:pt x="3346" y="86967"/>
                </a:lnTo>
                <a:lnTo>
                  <a:pt x="4442" y="90003"/>
                </a:lnTo>
                <a:lnTo>
                  <a:pt x="5668" y="92992"/>
                </a:lnTo>
                <a:lnTo>
                  <a:pt x="7049" y="95909"/>
                </a:lnTo>
                <a:lnTo>
                  <a:pt x="8573" y="98766"/>
                </a:lnTo>
                <a:lnTo>
                  <a:pt x="10240" y="101541"/>
                </a:lnTo>
                <a:lnTo>
                  <a:pt x="12038" y="104232"/>
                </a:lnTo>
                <a:lnTo>
                  <a:pt x="13967" y="106851"/>
                </a:lnTo>
                <a:lnTo>
                  <a:pt x="16039" y="109375"/>
                </a:lnTo>
                <a:lnTo>
                  <a:pt x="18230" y="111804"/>
                </a:lnTo>
                <a:lnTo>
                  <a:pt x="19385" y="112971"/>
                </a:lnTo>
                <a:lnTo>
                  <a:pt x="20563" y="114126"/>
                </a:lnTo>
                <a:lnTo>
                  <a:pt x="22992" y="116329"/>
                </a:lnTo>
                <a:lnTo>
                  <a:pt x="25517" y="118389"/>
                </a:lnTo>
                <a:lnTo>
                  <a:pt x="28124" y="120330"/>
                </a:lnTo>
                <a:lnTo>
                  <a:pt x="30827" y="122127"/>
                </a:lnTo>
                <a:lnTo>
                  <a:pt x="33601" y="123794"/>
                </a:lnTo>
                <a:lnTo>
                  <a:pt x="36447" y="125307"/>
                </a:lnTo>
                <a:lnTo>
                  <a:pt x="39376" y="126688"/>
                </a:lnTo>
                <a:lnTo>
                  <a:pt x="42353" y="127926"/>
                </a:lnTo>
                <a:lnTo>
                  <a:pt x="45389" y="129010"/>
                </a:lnTo>
                <a:lnTo>
                  <a:pt x="48485" y="129950"/>
                </a:lnTo>
                <a:lnTo>
                  <a:pt x="51628" y="130748"/>
                </a:lnTo>
                <a:lnTo>
                  <a:pt x="54807" y="131379"/>
                </a:lnTo>
                <a:lnTo>
                  <a:pt x="58022" y="131855"/>
                </a:lnTo>
                <a:lnTo>
                  <a:pt x="61273" y="132177"/>
                </a:lnTo>
                <a:lnTo>
                  <a:pt x="64535" y="132343"/>
                </a:lnTo>
                <a:lnTo>
                  <a:pt x="66178" y="132355"/>
                </a:lnTo>
                <a:lnTo>
                  <a:pt x="67833" y="132343"/>
                </a:lnTo>
                <a:lnTo>
                  <a:pt x="71096" y="132177"/>
                </a:lnTo>
                <a:lnTo>
                  <a:pt x="74346" y="131855"/>
                </a:lnTo>
                <a:lnTo>
                  <a:pt x="77561" y="131379"/>
                </a:lnTo>
                <a:lnTo>
                  <a:pt x="80740" y="130748"/>
                </a:lnTo>
                <a:lnTo>
                  <a:pt x="83884" y="129950"/>
                </a:lnTo>
                <a:lnTo>
                  <a:pt x="86979" y="129010"/>
                </a:lnTo>
                <a:lnTo>
                  <a:pt x="90016" y="127926"/>
                </a:lnTo>
                <a:lnTo>
                  <a:pt x="92992" y="126688"/>
                </a:lnTo>
                <a:lnTo>
                  <a:pt x="95921" y="125307"/>
                </a:lnTo>
                <a:lnTo>
                  <a:pt x="98767" y="123794"/>
                </a:lnTo>
                <a:lnTo>
                  <a:pt x="101541" y="122127"/>
                </a:lnTo>
                <a:lnTo>
                  <a:pt x="104244" y="120330"/>
                </a:lnTo>
                <a:lnTo>
                  <a:pt x="106852" y="118389"/>
                </a:lnTo>
                <a:lnTo>
                  <a:pt x="109376" y="116329"/>
                </a:lnTo>
                <a:lnTo>
                  <a:pt x="111805" y="114126"/>
                </a:lnTo>
                <a:lnTo>
                  <a:pt x="112984" y="112971"/>
                </a:lnTo>
                <a:lnTo>
                  <a:pt x="114139" y="111804"/>
                </a:lnTo>
                <a:lnTo>
                  <a:pt x="116329" y="109375"/>
                </a:lnTo>
                <a:lnTo>
                  <a:pt x="118401" y="106851"/>
                </a:lnTo>
                <a:lnTo>
                  <a:pt x="120330" y="104232"/>
                </a:lnTo>
                <a:lnTo>
                  <a:pt x="122128" y="101541"/>
                </a:lnTo>
                <a:lnTo>
                  <a:pt x="123795" y="98766"/>
                </a:lnTo>
                <a:lnTo>
                  <a:pt x="125319" y="95909"/>
                </a:lnTo>
                <a:lnTo>
                  <a:pt x="126700" y="92992"/>
                </a:lnTo>
                <a:lnTo>
                  <a:pt x="127927" y="90003"/>
                </a:lnTo>
                <a:lnTo>
                  <a:pt x="129022" y="86967"/>
                </a:lnTo>
                <a:lnTo>
                  <a:pt x="129963" y="83871"/>
                </a:lnTo>
                <a:lnTo>
                  <a:pt x="130748" y="80740"/>
                </a:lnTo>
                <a:lnTo>
                  <a:pt x="131391" y="77561"/>
                </a:lnTo>
                <a:lnTo>
                  <a:pt x="131868" y="74346"/>
                </a:lnTo>
                <a:lnTo>
                  <a:pt x="132189" y="71095"/>
                </a:lnTo>
                <a:lnTo>
                  <a:pt x="132356" y="67821"/>
                </a:lnTo>
                <a:lnTo>
                  <a:pt x="132368" y="66178"/>
                </a:lnTo>
                <a:lnTo>
                  <a:pt x="132356" y="64535"/>
                </a:lnTo>
                <a:lnTo>
                  <a:pt x="132189" y="61260"/>
                </a:lnTo>
                <a:lnTo>
                  <a:pt x="131868" y="58022"/>
                </a:lnTo>
                <a:lnTo>
                  <a:pt x="131391" y="54795"/>
                </a:lnTo>
                <a:lnTo>
                  <a:pt x="130748" y="51616"/>
                </a:lnTo>
                <a:lnTo>
                  <a:pt x="129963" y="48484"/>
                </a:lnTo>
                <a:lnTo>
                  <a:pt x="129022" y="45389"/>
                </a:lnTo>
                <a:lnTo>
                  <a:pt x="127927" y="42352"/>
                </a:lnTo>
                <a:lnTo>
                  <a:pt x="126700" y="39364"/>
                </a:lnTo>
                <a:lnTo>
                  <a:pt x="125319" y="36447"/>
                </a:lnTo>
                <a:lnTo>
                  <a:pt x="123795" y="33589"/>
                </a:lnTo>
                <a:lnTo>
                  <a:pt x="122128" y="30815"/>
                </a:lnTo>
                <a:lnTo>
                  <a:pt x="120330" y="28124"/>
                </a:lnTo>
                <a:lnTo>
                  <a:pt x="118401" y="25504"/>
                </a:lnTo>
                <a:lnTo>
                  <a:pt x="116329" y="22980"/>
                </a:lnTo>
                <a:lnTo>
                  <a:pt x="114139" y="20551"/>
                </a:lnTo>
                <a:lnTo>
                  <a:pt x="112984" y="19384"/>
                </a:lnTo>
                <a:lnTo>
                  <a:pt x="111805" y="18229"/>
                </a:lnTo>
                <a:lnTo>
                  <a:pt x="109376" y="16027"/>
                </a:lnTo>
                <a:lnTo>
                  <a:pt x="106852" y="13967"/>
                </a:lnTo>
                <a:lnTo>
                  <a:pt x="104244" y="12026"/>
                </a:lnTo>
                <a:lnTo>
                  <a:pt x="101541" y="10228"/>
                </a:lnTo>
                <a:lnTo>
                  <a:pt x="98767" y="8573"/>
                </a:lnTo>
                <a:lnTo>
                  <a:pt x="95921" y="7049"/>
                </a:lnTo>
                <a:lnTo>
                  <a:pt x="92992" y="5668"/>
                </a:lnTo>
                <a:lnTo>
                  <a:pt x="90016" y="4429"/>
                </a:lnTo>
                <a:lnTo>
                  <a:pt x="86979" y="3346"/>
                </a:lnTo>
                <a:lnTo>
                  <a:pt x="83884" y="2405"/>
                </a:lnTo>
                <a:lnTo>
                  <a:pt x="80740" y="1608"/>
                </a:lnTo>
                <a:lnTo>
                  <a:pt x="77561" y="976"/>
                </a:lnTo>
                <a:lnTo>
                  <a:pt x="74346" y="500"/>
                </a:lnTo>
                <a:lnTo>
                  <a:pt x="71096" y="179"/>
                </a:lnTo>
                <a:lnTo>
                  <a:pt x="67833" y="12"/>
                </a:lnTo>
                <a:lnTo>
                  <a:pt x="66178" y="0"/>
                </a:lnTo>
                <a:close/>
              </a:path>
            </a:pathLst>
          </a:custGeom>
          <a:solidFill>
            <a:srgbClr val="EFF0BE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2212;p61">
            <a:extLst>
              <a:ext uri="{FF2B5EF4-FFF2-40B4-BE49-F238E27FC236}">
                <a16:creationId xmlns:a16="http://schemas.microsoft.com/office/drawing/2014/main" id="{7E82C1C9-D471-0A7F-4EA5-4FBD0533B2CF}"/>
              </a:ext>
            </a:extLst>
          </p:cNvPr>
          <p:cNvGrpSpPr/>
          <p:nvPr/>
        </p:nvGrpSpPr>
        <p:grpSpPr>
          <a:xfrm>
            <a:off x="3958074" y="1303542"/>
            <a:ext cx="4008591" cy="2761663"/>
            <a:chOff x="6555375" y="1338715"/>
            <a:chExt cx="1877850" cy="1279603"/>
          </a:xfrm>
        </p:grpSpPr>
        <p:sp>
          <p:nvSpPr>
            <p:cNvPr id="3" name="Google Shape;2213;p61">
              <a:extLst>
                <a:ext uri="{FF2B5EF4-FFF2-40B4-BE49-F238E27FC236}">
                  <a16:creationId xmlns:a16="http://schemas.microsoft.com/office/drawing/2014/main" id="{DB9C09C3-7404-CAA4-B0E7-025394AEEBB9}"/>
                </a:ext>
              </a:extLst>
            </p:cNvPr>
            <p:cNvSpPr/>
            <p:nvPr/>
          </p:nvSpPr>
          <p:spPr>
            <a:xfrm rot="-276484">
              <a:off x="7976768" y="1352044"/>
              <a:ext cx="354560" cy="565243"/>
            </a:xfrm>
            <a:custGeom>
              <a:avLst/>
              <a:gdLst/>
              <a:ahLst/>
              <a:cxnLst/>
              <a:rect l="l" t="t" r="r" b="b"/>
              <a:pathLst>
                <a:path w="44163" h="70405" extrusionOk="0">
                  <a:moveTo>
                    <a:pt x="42626" y="0"/>
                  </a:moveTo>
                  <a:lnTo>
                    <a:pt x="41221" y="417"/>
                  </a:lnTo>
                  <a:lnTo>
                    <a:pt x="38483" y="1381"/>
                  </a:lnTo>
                  <a:lnTo>
                    <a:pt x="35804" y="2453"/>
                  </a:lnTo>
                  <a:lnTo>
                    <a:pt x="33208" y="3656"/>
                  </a:lnTo>
                  <a:lnTo>
                    <a:pt x="30684" y="4977"/>
                  </a:lnTo>
                  <a:lnTo>
                    <a:pt x="28243" y="6406"/>
                  </a:lnTo>
                  <a:lnTo>
                    <a:pt x="25897" y="7930"/>
                  </a:lnTo>
                  <a:lnTo>
                    <a:pt x="23623" y="9573"/>
                  </a:lnTo>
                  <a:lnTo>
                    <a:pt x="21444" y="11312"/>
                  </a:lnTo>
                  <a:lnTo>
                    <a:pt x="19361" y="13133"/>
                  </a:lnTo>
                  <a:lnTo>
                    <a:pt x="17360" y="15062"/>
                  </a:lnTo>
                  <a:lnTo>
                    <a:pt x="15455" y="17075"/>
                  </a:lnTo>
                  <a:lnTo>
                    <a:pt x="13657" y="19158"/>
                  </a:lnTo>
                  <a:lnTo>
                    <a:pt x="11955" y="21325"/>
                  </a:lnTo>
                  <a:lnTo>
                    <a:pt x="10359" y="23576"/>
                  </a:lnTo>
                  <a:lnTo>
                    <a:pt x="8859" y="25886"/>
                  </a:lnTo>
                  <a:lnTo>
                    <a:pt x="7478" y="28255"/>
                  </a:lnTo>
                  <a:lnTo>
                    <a:pt x="6204" y="30696"/>
                  </a:lnTo>
                  <a:lnTo>
                    <a:pt x="5037" y="33196"/>
                  </a:lnTo>
                  <a:lnTo>
                    <a:pt x="3989" y="35744"/>
                  </a:lnTo>
                  <a:lnTo>
                    <a:pt x="3060" y="38340"/>
                  </a:lnTo>
                  <a:lnTo>
                    <a:pt x="2239" y="40983"/>
                  </a:lnTo>
                  <a:lnTo>
                    <a:pt x="1548" y="43674"/>
                  </a:lnTo>
                  <a:lnTo>
                    <a:pt x="989" y="46389"/>
                  </a:lnTo>
                  <a:lnTo>
                    <a:pt x="548" y="49151"/>
                  </a:lnTo>
                  <a:lnTo>
                    <a:pt x="227" y="51926"/>
                  </a:lnTo>
                  <a:lnTo>
                    <a:pt x="48" y="54736"/>
                  </a:lnTo>
                  <a:lnTo>
                    <a:pt x="0" y="57557"/>
                  </a:lnTo>
                  <a:lnTo>
                    <a:pt x="96" y="60403"/>
                  </a:lnTo>
                  <a:lnTo>
                    <a:pt x="322" y="63249"/>
                  </a:lnTo>
                  <a:lnTo>
                    <a:pt x="691" y="66106"/>
                  </a:lnTo>
                  <a:lnTo>
                    <a:pt x="1203" y="68976"/>
                  </a:lnTo>
                  <a:lnTo>
                    <a:pt x="1524" y="70405"/>
                  </a:lnTo>
                  <a:lnTo>
                    <a:pt x="2929" y="69976"/>
                  </a:lnTo>
                  <a:lnTo>
                    <a:pt x="5680" y="69024"/>
                  </a:lnTo>
                  <a:lnTo>
                    <a:pt x="8359" y="67940"/>
                  </a:lnTo>
                  <a:lnTo>
                    <a:pt x="10966" y="66738"/>
                  </a:lnTo>
                  <a:lnTo>
                    <a:pt x="13491" y="65428"/>
                  </a:lnTo>
                  <a:lnTo>
                    <a:pt x="15932" y="63999"/>
                  </a:lnTo>
                  <a:lnTo>
                    <a:pt x="18289" y="62463"/>
                  </a:lnTo>
                  <a:lnTo>
                    <a:pt x="20563" y="60832"/>
                  </a:lnTo>
                  <a:lnTo>
                    <a:pt x="22742" y="59093"/>
                  </a:lnTo>
                  <a:lnTo>
                    <a:pt x="24838" y="57260"/>
                  </a:lnTo>
                  <a:lnTo>
                    <a:pt x="26826" y="55343"/>
                  </a:lnTo>
                  <a:lnTo>
                    <a:pt x="28731" y="53342"/>
                  </a:lnTo>
                  <a:lnTo>
                    <a:pt x="30541" y="51247"/>
                  </a:lnTo>
                  <a:lnTo>
                    <a:pt x="32244" y="49080"/>
                  </a:lnTo>
                  <a:lnTo>
                    <a:pt x="33839" y="46841"/>
                  </a:lnTo>
                  <a:lnTo>
                    <a:pt x="35328" y="44531"/>
                  </a:lnTo>
                  <a:lnTo>
                    <a:pt x="36721" y="42162"/>
                  </a:lnTo>
                  <a:lnTo>
                    <a:pt x="37995" y="39721"/>
                  </a:lnTo>
                  <a:lnTo>
                    <a:pt x="39162" y="37233"/>
                  </a:lnTo>
                  <a:lnTo>
                    <a:pt x="40209" y="34685"/>
                  </a:lnTo>
                  <a:lnTo>
                    <a:pt x="41138" y="32077"/>
                  </a:lnTo>
                  <a:lnTo>
                    <a:pt x="41948" y="29446"/>
                  </a:lnTo>
                  <a:lnTo>
                    <a:pt x="42638" y="26755"/>
                  </a:lnTo>
                  <a:lnTo>
                    <a:pt x="43198" y="24040"/>
                  </a:lnTo>
                  <a:lnTo>
                    <a:pt x="43639" y="21278"/>
                  </a:lnTo>
                  <a:lnTo>
                    <a:pt x="43948" y="18503"/>
                  </a:lnTo>
                  <a:lnTo>
                    <a:pt x="44127" y="15693"/>
                  </a:lnTo>
                  <a:lnTo>
                    <a:pt x="44162" y="12860"/>
                  </a:lnTo>
                  <a:lnTo>
                    <a:pt x="44067" y="10026"/>
                  </a:lnTo>
                  <a:lnTo>
                    <a:pt x="43841" y="7168"/>
                  </a:lnTo>
                  <a:lnTo>
                    <a:pt x="43472" y="4299"/>
                  </a:lnTo>
                  <a:lnTo>
                    <a:pt x="42948" y="1429"/>
                  </a:lnTo>
                  <a:lnTo>
                    <a:pt x="42626" y="0"/>
                  </a:lnTo>
                  <a:close/>
                </a:path>
              </a:pathLst>
            </a:custGeom>
            <a:solidFill>
              <a:srgbClr val="9AD1C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214;p61">
              <a:extLst>
                <a:ext uri="{FF2B5EF4-FFF2-40B4-BE49-F238E27FC236}">
                  <a16:creationId xmlns:a16="http://schemas.microsoft.com/office/drawing/2014/main" id="{8493BC6A-8BA6-69E5-9FD0-C48AEF12086C}"/>
                </a:ext>
              </a:extLst>
            </p:cNvPr>
            <p:cNvSpPr/>
            <p:nvPr/>
          </p:nvSpPr>
          <p:spPr>
            <a:xfrm rot="-276484">
              <a:off x="7962711" y="1548533"/>
              <a:ext cx="248456" cy="444800"/>
            </a:xfrm>
            <a:custGeom>
              <a:avLst/>
              <a:gdLst/>
              <a:ahLst/>
              <a:cxnLst/>
              <a:rect l="l" t="t" r="r" b="b"/>
              <a:pathLst>
                <a:path w="30947" h="55403" fill="none" extrusionOk="0">
                  <a:moveTo>
                    <a:pt x="0" y="55402"/>
                  </a:moveTo>
                  <a:lnTo>
                    <a:pt x="30946" y="0"/>
                  </a:lnTo>
                </a:path>
              </a:pathLst>
            </a:custGeom>
            <a:noFill/>
            <a:ln w="9525" cap="flat" cmpd="sng">
              <a:solidFill>
                <a:srgbClr val="0D6889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215;p61">
              <a:extLst>
                <a:ext uri="{FF2B5EF4-FFF2-40B4-BE49-F238E27FC236}">
                  <a16:creationId xmlns:a16="http://schemas.microsoft.com/office/drawing/2014/main" id="{50CD2A22-54ED-38D6-C2C2-CD07BD606DC5}"/>
                </a:ext>
              </a:extLst>
            </p:cNvPr>
            <p:cNvSpPr/>
            <p:nvPr/>
          </p:nvSpPr>
          <p:spPr>
            <a:xfrm rot="-4126242">
              <a:off x="7114000" y="1532457"/>
              <a:ext cx="355218" cy="566291"/>
            </a:xfrm>
            <a:custGeom>
              <a:avLst/>
              <a:gdLst/>
              <a:ahLst/>
              <a:cxnLst/>
              <a:rect l="l" t="t" r="r" b="b"/>
              <a:pathLst>
                <a:path w="44163" h="70405" extrusionOk="0">
                  <a:moveTo>
                    <a:pt x="42626" y="0"/>
                  </a:moveTo>
                  <a:lnTo>
                    <a:pt x="41221" y="417"/>
                  </a:lnTo>
                  <a:lnTo>
                    <a:pt x="38483" y="1381"/>
                  </a:lnTo>
                  <a:lnTo>
                    <a:pt x="35804" y="2453"/>
                  </a:lnTo>
                  <a:lnTo>
                    <a:pt x="33208" y="3656"/>
                  </a:lnTo>
                  <a:lnTo>
                    <a:pt x="30684" y="4977"/>
                  </a:lnTo>
                  <a:lnTo>
                    <a:pt x="28243" y="6406"/>
                  </a:lnTo>
                  <a:lnTo>
                    <a:pt x="25897" y="7930"/>
                  </a:lnTo>
                  <a:lnTo>
                    <a:pt x="23623" y="9573"/>
                  </a:lnTo>
                  <a:lnTo>
                    <a:pt x="21444" y="11312"/>
                  </a:lnTo>
                  <a:lnTo>
                    <a:pt x="19361" y="13133"/>
                  </a:lnTo>
                  <a:lnTo>
                    <a:pt x="17360" y="15062"/>
                  </a:lnTo>
                  <a:lnTo>
                    <a:pt x="15455" y="17075"/>
                  </a:lnTo>
                  <a:lnTo>
                    <a:pt x="13657" y="19158"/>
                  </a:lnTo>
                  <a:lnTo>
                    <a:pt x="11955" y="21325"/>
                  </a:lnTo>
                  <a:lnTo>
                    <a:pt x="10359" y="23576"/>
                  </a:lnTo>
                  <a:lnTo>
                    <a:pt x="8859" y="25886"/>
                  </a:lnTo>
                  <a:lnTo>
                    <a:pt x="7478" y="28255"/>
                  </a:lnTo>
                  <a:lnTo>
                    <a:pt x="6204" y="30696"/>
                  </a:lnTo>
                  <a:lnTo>
                    <a:pt x="5037" y="33196"/>
                  </a:lnTo>
                  <a:lnTo>
                    <a:pt x="3989" y="35744"/>
                  </a:lnTo>
                  <a:lnTo>
                    <a:pt x="3060" y="38340"/>
                  </a:lnTo>
                  <a:lnTo>
                    <a:pt x="2239" y="40983"/>
                  </a:lnTo>
                  <a:lnTo>
                    <a:pt x="1548" y="43674"/>
                  </a:lnTo>
                  <a:lnTo>
                    <a:pt x="989" y="46389"/>
                  </a:lnTo>
                  <a:lnTo>
                    <a:pt x="548" y="49151"/>
                  </a:lnTo>
                  <a:lnTo>
                    <a:pt x="227" y="51926"/>
                  </a:lnTo>
                  <a:lnTo>
                    <a:pt x="48" y="54736"/>
                  </a:lnTo>
                  <a:lnTo>
                    <a:pt x="0" y="57557"/>
                  </a:lnTo>
                  <a:lnTo>
                    <a:pt x="96" y="60403"/>
                  </a:lnTo>
                  <a:lnTo>
                    <a:pt x="322" y="63249"/>
                  </a:lnTo>
                  <a:lnTo>
                    <a:pt x="691" y="66106"/>
                  </a:lnTo>
                  <a:lnTo>
                    <a:pt x="1203" y="68976"/>
                  </a:lnTo>
                  <a:lnTo>
                    <a:pt x="1524" y="70405"/>
                  </a:lnTo>
                  <a:lnTo>
                    <a:pt x="2929" y="69976"/>
                  </a:lnTo>
                  <a:lnTo>
                    <a:pt x="5680" y="69024"/>
                  </a:lnTo>
                  <a:lnTo>
                    <a:pt x="8359" y="67940"/>
                  </a:lnTo>
                  <a:lnTo>
                    <a:pt x="10966" y="66738"/>
                  </a:lnTo>
                  <a:lnTo>
                    <a:pt x="13491" y="65428"/>
                  </a:lnTo>
                  <a:lnTo>
                    <a:pt x="15932" y="63999"/>
                  </a:lnTo>
                  <a:lnTo>
                    <a:pt x="18289" y="62463"/>
                  </a:lnTo>
                  <a:lnTo>
                    <a:pt x="20563" y="60832"/>
                  </a:lnTo>
                  <a:lnTo>
                    <a:pt x="22742" y="59093"/>
                  </a:lnTo>
                  <a:lnTo>
                    <a:pt x="24838" y="57260"/>
                  </a:lnTo>
                  <a:lnTo>
                    <a:pt x="26826" y="55343"/>
                  </a:lnTo>
                  <a:lnTo>
                    <a:pt x="28731" y="53342"/>
                  </a:lnTo>
                  <a:lnTo>
                    <a:pt x="30541" y="51247"/>
                  </a:lnTo>
                  <a:lnTo>
                    <a:pt x="32244" y="49080"/>
                  </a:lnTo>
                  <a:lnTo>
                    <a:pt x="33839" y="46841"/>
                  </a:lnTo>
                  <a:lnTo>
                    <a:pt x="35328" y="44531"/>
                  </a:lnTo>
                  <a:lnTo>
                    <a:pt x="36721" y="42162"/>
                  </a:lnTo>
                  <a:lnTo>
                    <a:pt x="37995" y="39721"/>
                  </a:lnTo>
                  <a:lnTo>
                    <a:pt x="39162" y="37233"/>
                  </a:lnTo>
                  <a:lnTo>
                    <a:pt x="40209" y="34685"/>
                  </a:lnTo>
                  <a:lnTo>
                    <a:pt x="41138" y="32077"/>
                  </a:lnTo>
                  <a:lnTo>
                    <a:pt x="41948" y="29446"/>
                  </a:lnTo>
                  <a:lnTo>
                    <a:pt x="42638" y="26755"/>
                  </a:lnTo>
                  <a:lnTo>
                    <a:pt x="43198" y="24040"/>
                  </a:lnTo>
                  <a:lnTo>
                    <a:pt x="43639" y="21278"/>
                  </a:lnTo>
                  <a:lnTo>
                    <a:pt x="43948" y="18503"/>
                  </a:lnTo>
                  <a:lnTo>
                    <a:pt x="44127" y="15693"/>
                  </a:lnTo>
                  <a:lnTo>
                    <a:pt x="44162" y="12860"/>
                  </a:lnTo>
                  <a:lnTo>
                    <a:pt x="44067" y="10026"/>
                  </a:lnTo>
                  <a:lnTo>
                    <a:pt x="43841" y="7168"/>
                  </a:lnTo>
                  <a:lnTo>
                    <a:pt x="43472" y="4299"/>
                  </a:lnTo>
                  <a:lnTo>
                    <a:pt x="42948" y="1429"/>
                  </a:lnTo>
                  <a:lnTo>
                    <a:pt x="42626" y="0"/>
                  </a:lnTo>
                  <a:close/>
                </a:path>
              </a:pathLst>
            </a:custGeom>
            <a:solidFill>
              <a:srgbClr val="9AD1C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216;p61">
              <a:extLst>
                <a:ext uri="{FF2B5EF4-FFF2-40B4-BE49-F238E27FC236}">
                  <a16:creationId xmlns:a16="http://schemas.microsoft.com/office/drawing/2014/main" id="{34A39534-1FA2-2CAE-51BF-C9F84FC85B85}"/>
                </a:ext>
              </a:extLst>
            </p:cNvPr>
            <p:cNvSpPr/>
            <p:nvPr/>
          </p:nvSpPr>
          <p:spPr>
            <a:xfrm rot="-4126242">
              <a:off x="7260802" y="1712795"/>
              <a:ext cx="248917" cy="445625"/>
            </a:xfrm>
            <a:custGeom>
              <a:avLst/>
              <a:gdLst/>
              <a:ahLst/>
              <a:cxnLst/>
              <a:rect l="l" t="t" r="r" b="b"/>
              <a:pathLst>
                <a:path w="30947" h="55403" fill="none" extrusionOk="0">
                  <a:moveTo>
                    <a:pt x="0" y="55402"/>
                  </a:moveTo>
                  <a:lnTo>
                    <a:pt x="30946" y="0"/>
                  </a:lnTo>
                </a:path>
              </a:pathLst>
            </a:custGeom>
            <a:noFill/>
            <a:ln w="9525" cap="flat" cmpd="sng">
              <a:solidFill>
                <a:srgbClr val="0D6889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217;p61">
              <a:extLst>
                <a:ext uri="{FF2B5EF4-FFF2-40B4-BE49-F238E27FC236}">
                  <a16:creationId xmlns:a16="http://schemas.microsoft.com/office/drawing/2014/main" id="{B30A596E-15E1-DFFC-F169-226B164105E2}"/>
                </a:ext>
              </a:extLst>
            </p:cNvPr>
            <p:cNvSpPr/>
            <p:nvPr/>
          </p:nvSpPr>
          <p:spPr>
            <a:xfrm rot="-4126242">
              <a:off x="7108405" y="1736184"/>
              <a:ext cx="295649" cy="609773"/>
            </a:xfrm>
            <a:custGeom>
              <a:avLst/>
              <a:gdLst/>
              <a:ahLst/>
              <a:cxnLst/>
              <a:rect l="l" t="t" r="r" b="b"/>
              <a:pathLst>
                <a:path w="36757" h="75811" extrusionOk="0">
                  <a:moveTo>
                    <a:pt x="27779" y="0"/>
                  </a:moveTo>
                  <a:lnTo>
                    <a:pt x="26624" y="798"/>
                  </a:lnTo>
                  <a:lnTo>
                    <a:pt x="24385" y="2477"/>
                  </a:lnTo>
                  <a:lnTo>
                    <a:pt x="22230" y="4227"/>
                  </a:lnTo>
                  <a:lnTo>
                    <a:pt x="20182" y="6061"/>
                  </a:lnTo>
                  <a:lnTo>
                    <a:pt x="18218" y="7966"/>
                  </a:lnTo>
                  <a:lnTo>
                    <a:pt x="16360" y="9942"/>
                  </a:lnTo>
                  <a:lnTo>
                    <a:pt x="14586" y="11990"/>
                  </a:lnTo>
                  <a:lnTo>
                    <a:pt x="12919" y="14098"/>
                  </a:lnTo>
                  <a:lnTo>
                    <a:pt x="11348" y="16265"/>
                  </a:lnTo>
                  <a:lnTo>
                    <a:pt x="9871" y="18479"/>
                  </a:lnTo>
                  <a:lnTo>
                    <a:pt x="8490" y="20753"/>
                  </a:lnTo>
                  <a:lnTo>
                    <a:pt x="7216" y="23087"/>
                  </a:lnTo>
                  <a:lnTo>
                    <a:pt x="6037" y="25457"/>
                  </a:lnTo>
                  <a:lnTo>
                    <a:pt x="4966" y="27874"/>
                  </a:lnTo>
                  <a:lnTo>
                    <a:pt x="4001" y="30315"/>
                  </a:lnTo>
                  <a:lnTo>
                    <a:pt x="3132" y="32803"/>
                  </a:lnTo>
                  <a:lnTo>
                    <a:pt x="2370" y="35327"/>
                  </a:lnTo>
                  <a:lnTo>
                    <a:pt x="1703" y="37875"/>
                  </a:lnTo>
                  <a:lnTo>
                    <a:pt x="1155" y="40447"/>
                  </a:lnTo>
                  <a:lnTo>
                    <a:pt x="703" y="43043"/>
                  </a:lnTo>
                  <a:lnTo>
                    <a:pt x="370" y="45650"/>
                  </a:lnTo>
                  <a:lnTo>
                    <a:pt x="131" y="48270"/>
                  </a:lnTo>
                  <a:lnTo>
                    <a:pt x="12" y="50913"/>
                  </a:lnTo>
                  <a:lnTo>
                    <a:pt x="0" y="53557"/>
                  </a:lnTo>
                  <a:lnTo>
                    <a:pt x="96" y="56200"/>
                  </a:lnTo>
                  <a:lnTo>
                    <a:pt x="298" y="58843"/>
                  </a:lnTo>
                  <a:lnTo>
                    <a:pt x="620" y="61486"/>
                  </a:lnTo>
                  <a:lnTo>
                    <a:pt x="1060" y="64130"/>
                  </a:lnTo>
                  <a:lnTo>
                    <a:pt x="1596" y="66749"/>
                  </a:lnTo>
                  <a:lnTo>
                    <a:pt x="2263" y="69369"/>
                  </a:lnTo>
                  <a:lnTo>
                    <a:pt x="3037" y="71964"/>
                  </a:lnTo>
                  <a:lnTo>
                    <a:pt x="3930" y="74536"/>
                  </a:lnTo>
                  <a:lnTo>
                    <a:pt x="4418" y="75810"/>
                  </a:lnTo>
                  <a:lnTo>
                    <a:pt x="19908" y="75798"/>
                  </a:lnTo>
                  <a:lnTo>
                    <a:pt x="20778" y="74846"/>
                  </a:lnTo>
                  <a:lnTo>
                    <a:pt x="22433" y="72881"/>
                  </a:lnTo>
                  <a:lnTo>
                    <a:pt x="24016" y="70857"/>
                  </a:lnTo>
                  <a:lnTo>
                    <a:pt x="25505" y="68785"/>
                  </a:lnTo>
                  <a:lnTo>
                    <a:pt x="26898" y="66654"/>
                  </a:lnTo>
                  <a:lnTo>
                    <a:pt x="28207" y="64475"/>
                  </a:lnTo>
                  <a:lnTo>
                    <a:pt x="29422" y="62260"/>
                  </a:lnTo>
                  <a:lnTo>
                    <a:pt x="30553" y="59998"/>
                  </a:lnTo>
                  <a:lnTo>
                    <a:pt x="31589" y="57688"/>
                  </a:lnTo>
                  <a:lnTo>
                    <a:pt x="32542" y="55354"/>
                  </a:lnTo>
                  <a:lnTo>
                    <a:pt x="33387" y="52985"/>
                  </a:lnTo>
                  <a:lnTo>
                    <a:pt x="34149" y="50592"/>
                  </a:lnTo>
                  <a:lnTo>
                    <a:pt x="34804" y="48163"/>
                  </a:lnTo>
                  <a:lnTo>
                    <a:pt x="35375" y="45710"/>
                  </a:lnTo>
                  <a:lnTo>
                    <a:pt x="35840" y="43245"/>
                  </a:lnTo>
                  <a:lnTo>
                    <a:pt x="36221" y="40757"/>
                  </a:lnTo>
                  <a:lnTo>
                    <a:pt x="36495" y="38256"/>
                  </a:lnTo>
                  <a:lnTo>
                    <a:pt x="36673" y="35744"/>
                  </a:lnTo>
                  <a:lnTo>
                    <a:pt x="36757" y="33220"/>
                  </a:lnTo>
                  <a:lnTo>
                    <a:pt x="36733" y="30696"/>
                  </a:lnTo>
                  <a:lnTo>
                    <a:pt x="36614" y="28171"/>
                  </a:lnTo>
                  <a:lnTo>
                    <a:pt x="36387" y="25635"/>
                  </a:lnTo>
                  <a:lnTo>
                    <a:pt x="36066" y="23123"/>
                  </a:lnTo>
                  <a:lnTo>
                    <a:pt x="35637" y="20611"/>
                  </a:lnTo>
                  <a:lnTo>
                    <a:pt x="35113" y="18098"/>
                  </a:lnTo>
                  <a:lnTo>
                    <a:pt x="34482" y="15610"/>
                  </a:lnTo>
                  <a:lnTo>
                    <a:pt x="33744" y="13145"/>
                  </a:lnTo>
                  <a:lnTo>
                    <a:pt x="32899" y="10692"/>
                  </a:lnTo>
                  <a:lnTo>
                    <a:pt x="31946" y="8263"/>
                  </a:lnTo>
                  <a:lnTo>
                    <a:pt x="30898" y="5858"/>
                  </a:lnTo>
                  <a:lnTo>
                    <a:pt x="29732" y="3489"/>
                  </a:lnTo>
                  <a:lnTo>
                    <a:pt x="28469" y="1155"/>
                  </a:lnTo>
                  <a:lnTo>
                    <a:pt x="27779" y="0"/>
                  </a:lnTo>
                  <a:close/>
                </a:path>
              </a:pathLst>
            </a:custGeom>
            <a:solidFill>
              <a:srgbClr val="12828F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218;p61">
              <a:extLst>
                <a:ext uri="{FF2B5EF4-FFF2-40B4-BE49-F238E27FC236}">
                  <a16:creationId xmlns:a16="http://schemas.microsoft.com/office/drawing/2014/main" id="{D2A9E1C4-BF43-7427-2CEC-2E6405F3A4F6}"/>
                </a:ext>
              </a:extLst>
            </p:cNvPr>
            <p:cNvSpPr/>
            <p:nvPr/>
          </p:nvSpPr>
          <p:spPr>
            <a:xfrm rot="-4126242">
              <a:off x="7315830" y="1911365"/>
              <a:ext cx="89361" cy="371401"/>
            </a:xfrm>
            <a:custGeom>
              <a:avLst/>
              <a:gdLst/>
              <a:ahLst/>
              <a:cxnLst/>
              <a:rect l="l" t="t" r="r" b="b"/>
              <a:pathLst>
                <a:path w="11110" h="46175" fill="none" extrusionOk="0">
                  <a:moveTo>
                    <a:pt x="0" y="46175"/>
                  </a:moveTo>
                  <a:lnTo>
                    <a:pt x="11109" y="1"/>
                  </a:lnTo>
                </a:path>
              </a:pathLst>
            </a:custGeom>
            <a:noFill/>
            <a:ln w="9525" cap="flat" cmpd="sng">
              <a:solidFill>
                <a:srgbClr val="0D6889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219;p61">
              <a:extLst>
                <a:ext uri="{FF2B5EF4-FFF2-40B4-BE49-F238E27FC236}">
                  <a16:creationId xmlns:a16="http://schemas.microsoft.com/office/drawing/2014/main" id="{C1F1C43A-54E3-5024-B12B-3DBE3EB442FB}"/>
                </a:ext>
              </a:extLst>
            </p:cNvPr>
            <p:cNvSpPr/>
            <p:nvPr/>
          </p:nvSpPr>
          <p:spPr>
            <a:xfrm rot="-4501088">
              <a:off x="7200998" y="1662828"/>
              <a:ext cx="642264" cy="284925"/>
            </a:xfrm>
            <a:custGeom>
              <a:avLst/>
              <a:gdLst/>
              <a:ahLst/>
              <a:cxnLst/>
              <a:rect l="l" t="t" r="r" b="b"/>
              <a:pathLst>
                <a:path w="79824" h="35412" extrusionOk="0">
                  <a:moveTo>
                    <a:pt x="57867" y="1"/>
                  </a:moveTo>
                  <a:lnTo>
                    <a:pt x="54950" y="60"/>
                  </a:lnTo>
                  <a:lnTo>
                    <a:pt x="52057" y="263"/>
                  </a:lnTo>
                  <a:lnTo>
                    <a:pt x="49175" y="596"/>
                  </a:lnTo>
                  <a:lnTo>
                    <a:pt x="46318" y="1060"/>
                  </a:lnTo>
                  <a:lnTo>
                    <a:pt x="43484" y="1644"/>
                  </a:lnTo>
                  <a:lnTo>
                    <a:pt x="40686" y="2346"/>
                  </a:lnTo>
                  <a:lnTo>
                    <a:pt x="37923" y="3180"/>
                  </a:lnTo>
                  <a:lnTo>
                    <a:pt x="35209" y="4120"/>
                  </a:lnTo>
                  <a:lnTo>
                    <a:pt x="32542" y="5192"/>
                  </a:lnTo>
                  <a:lnTo>
                    <a:pt x="29910" y="6371"/>
                  </a:lnTo>
                  <a:lnTo>
                    <a:pt x="27338" y="7669"/>
                  </a:lnTo>
                  <a:lnTo>
                    <a:pt x="24826" y="9074"/>
                  </a:lnTo>
                  <a:lnTo>
                    <a:pt x="22373" y="10598"/>
                  </a:lnTo>
                  <a:lnTo>
                    <a:pt x="19992" y="12229"/>
                  </a:lnTo>
                  <a:lnTo>
                    <a:pt x="17670" y="13967"/>
                  </a:lnTo>
                  <a:lnTo>
                    <a:pt x="15432" y="15801"/>
                  </a:lnTo>
                  <a:lnTo>
                    <a:pt x="13276" y="17742"/>
                  </a:lnTo>
                  <a:lnTo>
                    <a:pt x="11193" y="19790"/>
                  </a:lnTo>
                  <a:lnTo>
                    <a:pt x="9204" y="21933"/>
                  </a:lnTo>
                  <a:lnTo>
                    <a:pt x="7299" y="24171"/>
                  </a:lnTo>
                  <a:lnTo>
                    <a:pt x="5501" y="26505"/>
                  </a:lnTo>
                  <a:lnTo>
                    <a:pt x="3787" y="28934"/>
                  </a:lnTo>
                  <a:lnTo>
                    <a:pt x="2191" y="31458"/>
                  </a:lnTo>
                  <a:lnTo>
                    <a:pt x="703" y="34066"/>
                  </a:lnTo>
                  <a:lnTo>
                    <a:pt x="0" y="35411"/>
                  </a:lnTo>
                  <a:lnTo>
                    <a:pt x="51473" y="35090"/>
                  </a:lnTo>
                  <a:lnTo>
                    <a:pt x="52652" y="34435"/>
                  </a:lnTo>
                  <a:lnTo>
                    <a:pt x="54962" y="33030"/>
                  </a:lnTo>
                  <a:lnTo>
                    <a:pt x="57212" y="31542"/>
                  </a:lnTo>
                  <a:lnTo>
                    <a:pt x="59391" y="29970"/>
                  </a:lnTo>
                  <a:lnTo>
                    <a:pt x="61499" y="28303"/>
                  </a:lnTo>
                  <a:lnTo>
                    <a:pt x="63523" y="26553"/>
                  </a:lnTo>
                  <a:lnTo>
                    <a:pt x="65488" y="24731"/>
                  </a:lnTo>
                  <a:lnTo>
                    <a:pt x="67357" y="22826"/>
                  </a:lnTo>
                  <a:lnTo>
                    <a:pt x="69155" y="20849"/>
                  </a:lnTo>
                  <a:lnTo>
                    <a:pt x="70869" y="18789"/>
                  </a:lnTo>
                  <a:lnTo>
                    <a:pt x="72501" y="16670"/>
                  </a:lnTo>
                  <a:lnTo>
                    <a:pt x="74037" y="14467"/>
                  </a:lnTo>
                  <a:lnTo>
                    <a:pt x="75489" y="12217"/>
                  </a:lnTo>
                  <a:lnTo>
                    <a:pt x="76847" y="9895"/>
                  </a:lnTo>
                  <a:lnTo>
                    <a:pt x="78109" y="7514"/>
                  </a:lnTo>
                  <a:lnTo>
                    <a:pt x="79276" y="5073"/>
                  </a:lnTo>
                  <a:lnTo>
                    <a:pt x="79823" y="3835"/>
                  </a:lnTo>
                  <a:lnTo>
                    <a:pt x="78371" y="3323"/>
                  </a:lnTo>
                  <a:lnTo>
                    <a:pt x="75465" y="2430"/>
                  </a:lnTo>
                  <a:lnTo>
                    <a:pt x="72548" y="1668"/>
                  </a:lnTo>
                  <a:lnTo>
                    <a:pt x="69607" y="1060"/>
                  </a:lnTo>
                  <a:lnTo>
                    <a:pt x="66678" y="584"/>
                  </a:lnTo>
                  <a:lnTo>
                    <a:pt x="63737" y="251"/>
                  </a:lnTo>
                  <a:lnTo>
                    <a:pt x="60796" y="60"/>
                  </a:lnTo>
                  <a:lnTo>
                    <a:pt x="57867" y="1"/>
                  </a:lnTo>
                  <a:close/>
                </a:path>
              </a:pathLst>
            </a:custGeom>
            <a:solidFill>
              <a:srgbClr val="018089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220;p61">
              <a:extLst>
                <a:ext uri="{FF2B5EF4-FFF2-40B4-BE49-F238E27FC236}">
                  <a16:creationId xmlns:a16="http://schemas.microsoft.com/office/drawing/2014/main" id="{FB9C4AAF-A992-C50D-DB5A-E1830965840E}"/>
                </a:ext>
              </a:extLst>
            </p:cNvPr>
            <p:cNvSpPr/>
            <p:nvPr/>
          </p:nvSpPr>
          <p:spPr>
            <a:xfrm>
              <a:off x="7376466" y="1578818"/>
              <a:ext cx="1032900" cy="1039500"/>
            </a:xfrm>
            <a:prstGeom prst="ellipse">
              <a:avLst/>
            </a:prstGeom>
            <a:solidFill>
              <a:srgbClr val="F6F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2221;p61">
              <a:extLst>
                <a:ext uri="{FF2B5EF4-FFF2-40B4-BE49-F238E27FC236}">
                  <a16:creationId xmlns:a16="http://schemas.microsoft.com/office/drawing/2014/main" id="{B21F8CC7-829D-5FC7-256D-E833EF6DD897}"/>
                </a:ext>
              </a:extLst>
            </p:cNvPr>
            <p:cNvGrpSpPr/>
            <p:nvPr/>
          </p:nvGrpSpPr>
          <p:grpSpPr>
            <a:xfrm>
              <a:off x="7382934" y="1578734"/>
              <a:ext cx="1050290" cy="1014782"/>
              <a:chOff x="98557017" y="7108317"/>
              <a:chExt cx="12269748" cy="11854935"/>
            </a:xfrm>
          </p:grpSpPr>
          <p:sp>
            <p:nvSpPr>
              <p:cNvPr id="14" name="Google Shape;2222;p61">
                <a:extLst>
                  <a:ext uri="{FF2B5EF4-FFF2-40B4-BE49-F238E27FC236}">
                    <a16:creationId xmlns:a16="http://schemas.microsoft.com/office/drawing/2014/main" id="{F3DE9487-9F26-C01A-9546-7331993ADEBA}"/>
                  </a:ext>
                </a:extLst>
              </p:cNvPr>
              <p:cNvSpPr/>
              <p:nvPr/>
            </p:nvSpPr>
            <p:spPr>
              <a:xfrm>
                <a:off x="102819286" y="7108317"/>
                <a:ext cx="1853730" cy="1492739"/>
              </a:xfrm>
              <a:custGeom>
                <a:avLst/>
                <a:gdLst/>
                <a:ahLst/>
                <a:cxnLst/>
                <a:rect l="l" t="t" r="r" b="b"/>
                <a:pathLst>
                  <a:path w="13876" h="11144" extrusionOk="0">
                    <a:moveTo>
                      <a:pt x="11055" y="0"/>
                    </a:moveTo>
                    <a:cubicBezTo>
                      <a:pt x="9600" y="71"/>
                      <a:pt x="8127" y="213"/>
                      <a:pt x="6654" y="426"/>
                    </a:cubicBezTo>
                    <a:cubicBezTo>
                      <a:pt x="4401" y="746"/>
                      <a:pt x="2165" y="1225"/>
                      <a:pt x="1" y="1863"/>
                    </a:cubicBezTo>
                    <a:lnTo>
                      <a:pt x="54" y="2307"/>
                    </a:lnTo>
                    <a:lnTo>
                      <a:pt x="2165" y="2396"/>
                    </a:lnTo>
                    <a:lnTo>
                      <a:pt x="1739" y="4117"/>
                    </a:lnTo>
                    <a:lnTo>
                      <a:pt x="3194" y="4401"/>
                    </a:lnTo>
                    <a:lnTo>
                      <a:pt x="1828" y="5146"/>
                    </a:lnTo>
                    <a:cubicBezTo>
                      <a:pt x="2893" y="6015"/>
                      <a:pt x="1207" y="7417"/>
                      <a:pt x="2538" y="8393"/>
                    </a:cubicBezTo>
                    <a:cubicBezTo>
                      <a:pt x="3088" y="8783"/>
                      <a:pt x="3088" y="9937"/>
                      <a:pt x="3301" y="10611"/>
                    </a:cubicBezTo>
                    <a:lnTo>
                      <a:pt x="6335" y="11143"/>
                    </a:lnTo>
                    <a:cubicBezTo>
                      <a:pt x="6583" y="10611"/>
                      <a:pt x="6832" y="10061"/>
                      <a:pt x="7098" y="9493"/>
                    </a:cubicBezTo>
                    <a:cubicBezTo>
                      <a:pt x="7670" y="8245"/>
                      <a:pt x="7649" y="6456"/>
                      <a:pt x="9632" y="6456"/>
                    </a:cubicBezTo>
                    <a:cubicBezTo>
                      <a:pt x="9679" y="6456"/>
                      <a:pt x="9728" y="6457"/>
                      <a:pt x="9777" y="6459"/>
                    </a:cubicBezTo>
                    <a:cubicBezTo>
                      <a:pt x="10380" y="5217"/>
                      <a:pt x="11410" y="4791"/>
                      <a:pt x="12723" y="4685"/>
                    </a:cubicBezTo>
                    <a:cubicBezTo>
                      <a:pt x="13113" y="4649"/>
                      <a:pt x="13450" y="3939"/>
                      <a:pt x="13876" y="3443"/>
                    </a:cubicBezTo>
                    <a:cubicBezTo>
                      <a:pt x="13166" y="2378"/>
                      <a:pt x="12687" y="1012"/>
                      <a:pt x="11729" y="391"/>
                    </a:cubicBezTo>
                    <a:cubicBezTo>
                      <a:pt x="11516" y="249"/>
                      <a:pt x="11285" y="125"/>
                      <a:pt x="11055" y="0"/>
                    </a:cubicBezTo>
                    <a:close/>
                  </a:path>
                </a:pathLst>
              </a:custGeom>
              <a:solidFill>
                <a:srgbClr val="93C9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223;p61">
                <a:extLst>
                  <a:ext uri="{FF2B5EF4-FFF2-40B4-BE49-F238E27FC236}">
                    <a16:creationId xmlns:a16="http://schemas.microsoft.com/office/drawing/2014/main" id="{DA289A6E-B0ED-D495-3DD0-61BC8DB65F62}"/>
                  </a:ext>
                </a:extLst>
              </p:cNvPr>
              <p:cNvSpPr/>
              <p:nvPr/>
            </p:nvSpPr>
            <p:spPr>
              <a:xfrm>
                <a:off x="106256568" y="8384534"/>
                <a:ext cx="905624" cy="853395"/>
              </a:xfrm>
              <a:custGeom>
                <a:avLst/>
                <a:gdLst/>
                <a:ahLst/>
                <a:cxnLst/>
                <a:rect l="l" t="t" r="r" b="b"/>
                <a:pathLst>
                  <a:path w="6779" h="6371" extrusionOk="0">
                    <a:moveTo>
                      <a:pt x="870" y="1"/>
                    </a:moveTo>
                    <a:lnTo>
                      <a:pt x="1" y="1154"/>
                    </a:lnTo>
                    <a:lnTo>
                      <a:pt x="1509" y="2698"/>
                    </a:lnTo>
                    <a:lnTo>
                      <a:pt x="2272" y="3283"/>
                    </a:lnTo>
                    <a:cubicBezTo>
                      <a:pt x="3567" y="3922"/>
                      <a:pt x="3301" y="5625"/>
                      <a:pt x="4436" y="6370"/>
                    </a:cubicBezTo>
                    <a:cubicBezTo>
                      <a:pt x="4880" y="5341"/>
                      <a:pt x="5838" y="5554"/>
                      <a:pt x="6654" y="5377"/>
                    </a:cubicBezTo>
                    <a:cubicBezTo>
                      <a:pt x="6778" y="4117"/>
                      <a:pt x="5732" y="3549"/>
                      <a:pt x="4933" y="3265"/>
                    </a:cubicBezTo>
                    <a:cubicBezTo>
                      <a:pt x="3762" y="2875"/>
                      <a:pt x="2928" y="2360"/>
                      <a:pt x="2325" y="1278"/>
                    </a:cubicBezTo>
                    <a:cubicBezTo>
                      <a:pt x="2023" y="746"/>
                      <a:pt x="1367" y="426"/>
                      <a:pt x="870" y="1"/>
                    </a:cubicBezTo>
                    <a:close/>
                  </a:path>
                </a:pathLst>
              </a:custGeom>
              <a:solidFill>
                <a:srgbClr val="93C9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224;p61">
                <a:extLst>
                  <a:ext uri="{FF2B5EF4-FFF2-40B4-BE49-F238E27FC236}">
                    <a16:creationId xmlns:a16="http://schemas.microsoft.com/office/drawing/2014/main" id="{0BA4E975-3484-0A07-251F-C88D570D6D19}"/>
                  </a:ext>
                </a:extLst>
              </p:cNvPr>
              <p:cNvSpPr/>
              <p:nvPr/>
            </p:nvSpPr>
            <p:spPr>
              <a:xfrm>
                <a:off x="104779745" y="7809379"/>
                <a:ext cx="580860" cy="309157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2308" extrusionOk="0">
                    <a:moveTo>
                      <a:pt x="3957" y="1"/>
                    </a:moveTo>
                    <a:cubicBezTo>
                      <a:pt x="2680" y="355"/>
                      <a:pt x="1296" y="143"/>
                      <a:pt x="0" y="906"/>
                    </a:cubicBezTo>
                    <a:cubicBezTo>
                      <a:pt x="728" y="1651"/>
                      <a:pt x="728" y="1615"/>
                      <a:pt x="1544" y="1757"/>
                    </a:cubicBezTo>
                    <a:cubicBezTo>
                      <a:pt x="2147" y="1917"/>
                      <a:pt x="2733" y="2094"/>
                      <a:pt x="3318" y="2307"/>
                    </a:cubicBezTo>
                    <a:lnTo>
                      <a:pt x="4348" y="639"/>
                    </a:lnTo>
                    <a:lnTo>
                      <a:pt x="3957" y="1"/>
                    </a:lnTo>
                    <a:close/>
                  </a:path>
                </a:pathLst>
              </a:custGeom>
              <a:solidFill>
                <a:srgbClr val="93C9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225;p61">
                <a:extLst>
                  <a:ext uri="{FF2B5EF4-FFF2-40B4-BE49-F238E27FC236}">
                    <a16:creationId xmlns:a16="http://schemas.microsoft.com/office/drawing/2014/main" id="{778F96EA-F45B-2EAA-E6FA-936ACF849D61}"/>
                  </a:ext>
                </a:extLst>
              </p:cNvPr>
              <p:cNvSpPr/>
              <p:nvPr/>
            </p:nvSpPr>
            <p:spPr>
              <a:xfrm>
                <a:off x="106178278" y="8745781"/>
                <a:ext cx="417343" cy="385106"/>
              </a:xfrm>
              <a:custGeom>
                <a:avLst/>
                <a:gdLst/>
                <a:ahLst/>
                <a:cxnLst/>
                <a:rect l="l" t="t" r="r" b="b"/>
                <a:pathLst>
                  <a:path w="3124" h="2875" extrusionOk="0">
                    <a:moveTo>
                      <a:pt x="2095" y="1"/>
                    </a:moveTo>
                    <a:lnTo>
                      <a:pt x="1" y="1030"/>
                    </a:lnTo>
                    <a:cubicBezTo>
                      <a:pt x="498" y="1455"/>
                      <a:pt x="782" y="1615"/>
                      <a:pt x="941" y="1864"/>
                    </a:cubicBezTo>
                    <a:cubicBezTo>
                      <a:pt x="1119" y="2112"/>
                      <a:pt x="1154" y="2449"/>
                      <a:pt x="1279" y="2875"/>
                    </a:cubicBezTo>
                    <a:lnTo>
                      <a:pt x="3124" y="2467"/>
                    </a:lnTo>
                    <a:lnTo>
                      <a:pt x="2858" y="586"/>
                    </a:lnTo>
                    <a:lnTo>
                      <a:pt x="2095" y="1"/>
                    </a:lnTo>
                    <a:close/>
                  </a:path>
                </a:pathLst>
              </a:custGeom>
              <a:solidFill>
                <a:srgbClr val="93C9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226;p61">
                <a:extLst>
                  <a:ext uri="{FF2B5EF4-FFF2-40B4-BE49-F238E27FC236}">
                    <a16:creationId xmlns:a16="http://schemas.microsoft.com/office/drawing/2014/main" id="{8854F7EB-9E74-401E-E576-3DAB9ACF12F7}"/>
                  </a:ext>
                </a:extLst>
              </p:cNvPr>
              <p:cNvSpPr/>
              <p:nvPr/>
            </p:nvSpPr>
            <p:spPr>
              <a:xfrm>
                <a:off x="106223435" y="7343522"/>
                <a:ext cx="4603330" cy="10172565"/>
              </a:xfrm>
              <a:custGeom>
                <a:avLst/>
                <a:gdLst/>
                <a:ahLst/>
                <a:cxnLst/>
                <a:rect l="l" t="t" r="r" b="b"/>
                <a:pathLst>
                  <a:path w="34458" h="75943" extrusionOk="0">
                    <a:moveTo>
                      <a:pt x="8836" y="6211"/>
                    </a:moveTo>
                    <a:cubicBezTo>
                      <a:pt x="10061" y="6371"/>
                      <a:pt x="10061" y="6371"/>
                      <a:pt x="12438" y="9352"/>
                    </a:cubicBezTo>
                    <a:lnTo>
                      <a:pt x="10930" y="10416"/>
                    </a:lnTo>
                    <a:cubicBezTo>
                      <a:pt x="10646" y="10044"/>
                      <a:pt x="9244" y="10079"/>
                      <a:pt x="10309" y="8997"/>
                    </a:cubicBezTo>
                    <a:lnTo>
                      <a:pt x="8836" y="6211"/>
                    </a:lnTo>
                    <a:close/>
                    <a:moveTo>
                      <a:pt x="13237" y="17585"/>
                    </a:moveTo>
                    <a:cubicBezTo>
                      <a:pt x="14213" y="18330"/>
                      <a:pt x="14976" y="19235"/>
                      <a:pt x="15951" y="19572"/>
                    </a:cubicBezTo>
                    <a:cubicBezTo>
                      <a:pt x="17034" y="19945"/>
                      <a:pt x="17548" y="20761"/>
                      <a:pt x="18294" y="21506"/>
                    </a:cubicBezTo>
                    <a:lnTo>
                      <a:pt x="16892" y="22216"/>
                    </a:lnTo>
                    <a:lnTo>
                      <a:pt x="19092" y="23440"/>
                    </a:lnTo>
                    <a:lnTo>
                      <a:pt x="18826" y="19359"/>
                    </a:lnTo>
                    <a:lnTo>
                      <a:pt x="18826" y="19359"/>
                    </a:lnTo>
                    <a:cubicBezTo>
                      <a:pt x="19500" y="20264"/>
                      <a:pt x="19890" y="20867"/>
                      <a:pt x="20352" y="21382"/>
                    </a:cubicBezTo>
                    <a:cubicBezTo>
                      <a:pt x="20813" y="21914"/>
                      <a:pt x="21328" y="22340"/>
                      <a:pt x="22091" y="23050"/>
                    </a:cubicBezTo>
                    <a:lnTo>
                      <a:pt x="22587" y="21346"/>
                    </a:lnTo>
                    <a:lnTo>
                      <a:pt x="25267" y="23742"/>
                    </a:lnTo>
                    <a:lnTo>
                      <a:pt x="26402" y="22713"/>
                    </a:lnTo>
                    <a:lnTo>
                      <a:pt x="27999" y="26261"/>
                    </a:lnTo>
                    <a:cubicBezTo>
                      <a:pt x="27384" y="26597"/>
                      <a:pt x="26823" y="26720"/>
                      <a:pt x="26292" y="26720"/>
                    </a:cubicBezTo>
                    <a:cubicBezTo>
                      <a:pt x="24969" y="26720"/>
                      <a:pt x="23833" y="25957"/>
                      <a:pt x="22516" y="25818"/>
                    </a:cubicBezTo>
                    <a:cubicBezTo>
                      <a:pt x="22516" y="26527"/>
                      <a:pt x="22499" y="27131"/>
                      <a:pt x="22499" y="27787"/>
                    </a:cubicBezTo>
                    <a:cubicBezTo>
                      <a:pt x="22392" y="27787"/>
                      <a:pt x="22270" y="27819"/>
                      <a:pt x="22169" y="27819"/>
                    </a:cubicBezTo>
                    <a:cubicBezTo>
                      <a:pt x="22118" y="27819"/>
                      <a:pt x="22073" y="27811"/>
                      <a:pt x="22037" y="27787"/>
                    </a:cubicBezTo>
                    <a:cubicBezTo>
                      <a:pt x="21133" y="27288"/>
                      <a:pt x="20502" y="26308"/>
                      <a:pt x="19338" y="26308"/>
                    </a:cubicBezTo>
                    <a:cubicBezTo>
                      <a:pt x="19178" y="26308"/>
                      <a:pt x="19008" y="26327"/>
                      <a:pt x="18826" y="26368"/>
                    </a:cubicBezTo>
                    <a:cubicBezTo>
                      <a:pt x="18808" y="26372"/>
                      <a:pt x="18788" y="26375"/>
                      <a:pt x="18768" y="26375"/>
                    </a:cubicBezTo>
                    <a:cubicBezTo>
                      <a:pt x="18417" y="26375"/>
                      <a:pt x="17797" y="25667"/>
                      <a:pt x="17495" y="25197"/>
                    </a:cubicBezTo>
                    <a:cubicBezTo>
                      <a:pt x="16998" y="24416"/>
                      <a:pt x="16661" y="23529"/>
                      <a:pt x="16360" y="22925"/>
                    </a:cubicBezTo>
                    <a:cubicBezTo>
                      <a:pt x="16129" y="22764"/>
                      <a:pt x="15928" y="22701"/>
                      <a:pt x="15748" y="22701"/>
                    </a:cubicBezTo>
                    <a:cubicBezTo>
                      <a:pt x="15114" y="22701"/>
                      <a:pt x="14724" y="23479"/>
                      <a:pt x="14110" y="23479"/>
                    </a:cubicBezTo>
                    <a:cubicBezTo>
                      <a:pt x="13959" y="23479"/>
                      <a:pt x="13794" y="23432"/>
                      <a:pt x="13609" y="23316"/>
                    </a:cubicBezTo>
                    <a:cubicBezTo>
                      <a:pt x="13398" y="23182"/>
                      <a:pt x="13213" y="23127"/>
                      <a:pt x="13048" y="23127"/>
                    </a:cubicBezTo>
                    <a:cubicBezTo>
                      <a:pt x="12310" y="23127"/>
                      <a:pt x="11952" y="24236"/>
                      <a:pt x="11285" y="24540"/>
                    </a:cubicBezTo>
                    <a:cubicBezTo>
                      <a:pt x="10309" y="24984"/>
                      <a:pt x="9475" y="24913"/>
                      <a:pt x="8357" y="25126"/>
                    </a:cubicBezTo>
                    <a:cubicBezTo>
                      <a:pt x="8712" y="23440"/>
                      <a:pt x="10007" y="23263"/>
                      <a:pt x="10877" y="22588"/>
                    </a:cubicBezTo>
                    <a:cubicBezTo>
                      <a:pt x="9333" y="21453"/>
                      <a:pt x="11161" y="20583"/>
                      <a:pt x="11107" y="19732"/>
                    </a:cubicBezTo>
                    <a:cubicBezTo>
                      <a:pt x="10966" y="17815"/>
                      <a:pt x="13183" y="19075"/>
                      <a:pt x="13237" y="17585"/>
                    </a:cubicBezTo>
                    <a:close/>
                    <a:moveTo>
                      <a:pt x="444" y="1"/>
                    </a:moveTo>
                    <a:lnTo>
                      <a:pt x="444" y="1"/>
                    </a:lnTo>
                    <a:cubicBezTo>
                      <a:pt x="373" y="746"/>
                      <a:pt x="0" y="1438"/>
                      <a:pt x="1278" y="1758"/>
                    </a:cubicBezTo>
                    <a:cubicBezTo>
                      <a:pt x="2147" y="1953"/>
                      <a:pt x="2662" y="2929"/>
                      <a:pt x="2857" y="3869"/>
                    </a:cubicBezTo>
                    <a:cubicBezTo>
                      <a:pt x="3034" y="4756"/>
                      <a:pt x="3123" y="5643"/>
                      <a:pt x="3247" y="6530"/>
                    </a:cubicBezTo>
                    <a:lnTo>
                      <a:pt x="3549" y="6140"/>
                    </a:lnTo>
                    <a:lnTo>
                      <a:pt x="5412" y="8145"/>
                    </a:lnTo>
                    <a:lnTo>
                      <a:pt x="6654" y="6903"/>
                    </a:lnTo>
                    <a:lnTo>
                      <a:pt x="8393" y="10505"/>
                    </a:lnTo>
                    <a:lnTo>
                      <a:pt x="6654" y="14426"/>
                    </a:lnTo>
                    <a:lnTo>
                      <a:pt x="5944" y="14036"/>
                    </a:lnTo>
                    <a:cubicBezTo>
                      <a:pt x="5678" y="14338"/>
                      <a:pt x="5447" y="14657"/>
                      <a:pt x="5252" y="14976"/>
                    </a:cubicBezTo>
                    <a:cubicBezTo>
                      <a:pt x="5163" y="15154"/>
                      <a:pt x="5217" y="15402"/>
                      <a:pt x="5199" y="15615"/>
                    </a:cubicBezTo>
                    <a:cubicBezTo>
                      <a:pt x="7346" y="16591"/>
                      <a:pt x="7701" y="17017"/>
                      <a:pt x="8162" y="19004"/>
                    </a:cubicBezTo>
                    <a:lnTo>
                      <a:pt x="4471" y="18827"/>
                    </a:lnTo>
                    <a:lnTo>
                      <a:pt x="4471" y="18827"/>
                    </a:lnTo>
                    <a:cubicBezTo>
                      <a:pt x="4755" y="21754"/>
                      <a:pt x="5057" y="22606"/>
                      <a:pt x="6193" y="24114"/>
                    </a:cubicBezTo>
                    <a:lnTo>
                      <a:pt x="7754" y="24061"/>
                    </a:lnTo>
                    <a:lnTo>
                      <a:pt x="7754" y="24061"/>
                    </a:lnTo>
                    <a:cubicBezTo>
                      <a:pt x="8073" y="25480"/>
                      <a:pt x="7914" y="26740"/>
                      <a:pt x="6920" y="27379"/>
                    </a:cubicBezTo>
                    <a:cubicBezTo>
                      <a:pt x="5518" y="28319"/>
                      <a:pt x="7026" y="29703"/>
                      <a:pt x="5962" y="30857"/>
                    </a:cubicBezTo>
                    <a:cubicBezTo>
                      <a:pt x="4241" y="32720"/>
                      <a:pt x="3850" y="35399"/>
                      <a:pt x="2644" y="37812"/>
                    </a:cubicBezTo>
                    <a:lnTo>
                      <a:pt x="4471" y="38380"/>
                    </a:lnTo>
                    <a:cubicBezTo>
                      <a:pt x="4400" y="39161"/>
                      <a:pt x="4436" y="40012"/>
                      <a:pt x="4259" y="40829"/>
                    </a:cubicBezTo>
                    <a:cubicBezTo>
                      <a:pt x="3939" y="42319"/>
                      <a:pt x="4329" y="43579"/>
                      <a:pt x="5252" y="44732"/>
                    </a:cubicBezTo>
                    <a:cubicBezTo>
                      <a:pt x="5838" y="45460"/>
                      <a:pt x="6370" y="46240"/>
                      <a:pt x="7026" y="46932"/>
                    </a:cubicBezTo>
                    <a:cubicBezTo>
                      <a:pt x="7789" y="47731"/>
                      <a:pt x="9209" y="47678"/>
                      <a:pt x="9670" y="48920"/>
                    </a:cubicBezTo>
                    <a:cubicBezTo>
                      <a:pt x="9723" y="49026"/>
                      <a:pt x="9812" y="49097"/>
                      <a:pt x="9919" y="49132"/>
                    </a:cubicBezTo>
                    <a:cubicBezTo>
                      <a:pt x="10191" y="49213"/>
                      <a:pt x="10478" y="49350"/>
                      <a:pt x="10740" y="49350"/>
                    </a:cubicBezTo>
                    <a:cubicBezTo>
                      <a:pt x="10768" y="49350"/>
                      <a:pt x="10796" y="49349"/>
                      <a:pt x="10824" y="49345"/>
                    </a:cubicBezTo>
                    <a:cubicBezTo>
                      <a:pt x="11569" y="49257"/>
                      <a:pt x="12279" y="49257"/>
                      <a:pt x="12917" y="48547"/>
                    </a:cubicBezTo>
                    <a:cubicBezTo>
                      <a:pt x="12958" y="48500"/>
                      <a:pt x="13033" y="48481"/>
                      <a:pt x="13131" y="48481"/>
                    </a:cubicBezTo>
                    <a:cubicBezTo>
                      <a:pt x="13526" y="48481"/>
                      <a:pt x="14291" y="48790"/>
                      <a:pt x="14670" y="48790"/>
                    </a:cubicBezTo>
                    <a:cubicBezTo>
                      <a:pt x="14764" y="48790"/>
                      <a:pt x="14834" y="48771"/>
                      <a:pt x="14869" y="48724"/>
                    </a:cubicBezTo>
                    <a:cubicBezTo>
                      <a:pt x="15721" y="47642"/>
                      <a:pt x="16892" y="47944"/>
                      <a:pt x="17921" y="47695"/>
                    </a:cubicBezTo>
                    <a:cubicBezTo>
                      <a:pt x="17948" y="47687"/>
                      <a:pt x="17976" y="47684"/>
                      <a:pt x="18005" y="47684"/>
                    </a:cubicBezTo>
                    <a:cubicBezTo>
                      <a:pt x="18165" y="47684"/>
                      <a:pt x="18357" y="47795"/>
                      <a:pt x="18613" y="47855"/>
                    </a:cubicBezTo>
                    <a:cubicBezTo>
                      <a:pt x="18550" y="48716"/>
                      <a:pt x="18847" y="48890"/>
                      <a:pt x="19260" y="48890"/>
                    </a:cubicBezTo>
                    <a:cubicBezTo>
                      <a:pt x="19540" y="48890"/>
                      <a:pt x="19874" y="48810"/>
                      <a:pt x="20185" y="48810"/>
                    </a:cubicBezTo>
                    <a:cubicBezTo>
                      <a:pt x="20457" y="48810"/>
                      <a:pt x="20713" y="48871"/>
                      <a:pt x="20902" y="49097"/>
                    </a:cubicBezTo>
                    <a:cubicBezTo>
                      <a:pt x="20831" y="49558"/>
                      <a:pt x="20902" y="50233"/>
                      <a:pt x="20636" y="50765"/>
                    </a:cubicBezTo>
                    <a:cubicBezTo>
                      <a:pt x="20228" y="51546"/>
                      <a:pt x="21150" y="52592"/>
                      <a:pt x="20068" y="53178"/>
                    </a:cubicBezTo>
                    <a:cubicBezTo>
                      <a:pt x="21771" y="55112"/>
                      <a:pt x="20955" y="57649"/>
                      <a:pt x="21594" y="59424"/>
                    </a:cubicBezTo>
                    <a:cubicBezTo>
                      <a:pt x="20742" y="61713"/>
                      <a:pt x="19589" y="63327"/>
                      <a:pt x="19624" y="65776"/>
                    </a:cubicBezTo>
                    <a:cubicBezTo>
                      <a:pt x="19678" y="68597"/>
                      <a:pt x="18453" y="71436"/>
                      <a:pt x="17406" y="74168"/>
                    </a:cubicBezTo>
                    <a:cubicBezTo>
                      <a:pt x="17247" y="74577"/>
                      <a:pt x="17158" y="75002"/>
                      <a:pt x="16910" y="75943"/>
                    </a:cubicBezTo>
                    <a:cubicBezTo>
                      <a:pt x="28177" y="66379"/>
                      <a:pt x="34458" y="51617"/>
                      <a:pt x="32258" y="36144"/>
                    </a:cubicBezTo>
                    <a:cubicBezTo>
                      <a:pt x="29756" y="18472"/>
                      <a:pt x="16874" y="4756"/>
                      <a:pt x="444" y="1"/>
                    </a:cubicBezTo>
                    <a:close/>
                  </a:path>
                </a:pathLst>
              </a:custGeom>
              <a:solidFill>
                <a:srgbClr val="93C9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227;p61">
                <a:extLst>
                  <a:ext uri="{FF2B5EF4-FFF2-40B4-BE49-F238E27FC236}">
                    <a16:creationId xmlns:a16="http://schemas.microsoft.com/office/drawing/2014/main" id="{27D0D9C1-9A67-0B5B-B6AE-91C52064678C}"/>
                  </a:ext>
                </a:extLst>
              </p:cNvPr>
              <p:cNvSpPr/>
              <p:nvPr/>
            </p:nvSpPr>
            <p:spPr>
              <a:xfrm>
                <a:off x="101046135" y="13932357"/>
                <a:ext cx="4311832" cy="5030894"/>
              </a:xfrm>
              <a:custGeom>
                <a:avLst/>
                <a:gdLst/>
                <a:ahLst/>
                <a:cxnLst/>
                <a:rect l="l" t="t" r="r" b="b"/>
                <a:pathLst>
                  <a:path w="32276" h="37558" extrusionOk="0">
                    <a:moveTo>
                      <a:pt x="3376" y="1"/>
                    </a:moveTo>
                    <a:cubicBezTo>
                      <a:pt x="3358" y="1"/>
                      <a:pt x="3345" y="4"/>
                      <a:pt x="3336" y="12"/>
                    </a:cubicBezTo>
                    <a:cubicBezTo>
                      <a:pt x="905" y="2621"/>
                      <a:pt x="905" y="2621"/>
                      <a:pt x="1243" y="6400"/>
                    </a:cubicBezTo>
                    <a:cubicBezTo>
                      <a:pt x="1260" y="6595"/>
                      <a:pt x="1118" y="6790"/>
                      <a:pt x="1065" y="7003"/>
                    </a:cubicBezTo>
                    <a:cubicBezTo>
                      <a:pt x="693" y="8405"/>
                      <a:pt x="338" y="9807"/>
                      <a:pt x="1" y="11155"/>
                    </a:cubicBezTo>
                    <a:lnTo>
                      <a:pt x="1118" y="14012"/>
                    </a:lnTo>
                    <a:cubicBezTo>
                      <a:pt x="2147" y="15148"/>
                      <a:pt x="3106" y="16283"/>
                      <a:pt x="4188" y="17330"/>
                    </a:cubicBezTo>
                    <a:cubicBezTo>
                      <a:pt x="5271" y="18413"/>
                      <a:pt x="5677" y="20424"/>
                      <a:pt x="7592" y="20424"/>
                    </a:cubicBezTo>
                    <a:cubicBezTo>
                      <a:pt x="7779" y="20424"/>
                      <a:pt x="7980" y="20405"/>
                      <a:pt x="8198" y="20364"/>
                    </a:cubicBezTo>
                    <a:cubicBezTo>
                      <a:pt x="9263" y="21234"/>
                      <a:pt x="10735" y="21553"/>
                      <a:pt x="11179" y="23221"/>
                    </a:cubicBezTo>
                    <a:cubicBezTo>
                      <a:pt x="11587" y="24711"/>
                      <a:pt x="12669" y="26024"/>
                      <a:pt x="13024" y="27515"/>
                    </a:cubicBezTo>
                    <a:cubicBezTo>
                      <a:pt x="13361" y="28863"/>
                      <a:pt x="14461" y="29662"/>
                      <a:pt x="14834" y="30780"/>
                    </a:cubicBezTo>
                    <a:cubicBezTo>
                      <a:pt x="15278" y="32128"/>
                      <a:pt x="15970" y="33246"/>
                      <a:pt x="16573" y="34470"/>
                    </a:cubicBezTo>
                    <a:cubicBezTo>
                      <a:pt x="17070" y="35428"/>
                      <a:pt x="18223" y="35038"/>
                      <a:pt x="18525" y="36191"/>
                    </a:cubicBezTo>
                    <a:cubicBezTo>
                      <a:pt x="18631" y="36564"/>
                      <a:pt x="18844" y="36901"/>
                      <a:pt x="19146" y="37185"/>
                    </a:cubicBezTo>
                    <a:cubicBezTo>
                      <a:pt x="20299" y="37345"/>
                      <a:pt x="21470" y="37469"/>
                      <a:pt x="22659" y="37558"/>
                    </a:cubicBezTo>
                    <a:cubicBezTo>
                      <a:pt x="22559" y="37158"/>
                      <a:pt x="22490" y="36790"/>
                      <a:pt x="21808" y="36790"/>
                    </a:cubicBezTo>
                    <a:cubicBezTo>
                      <a:pt x="21763" y="36790"/>
                      <a:pt x="21716" y="36791"/>
                      <a:pt x="21665" y="36795"/>
                    </a:cubicBezTo>
                    <a:cubicBezTo>
                      <a:pt x="21645" y="36796"/>
                      <a:pt x="21626" y="36796"/>
                      <a:pt x="21608" y="36796"/>
                    </a:cubicBezTo>
                    <a:cubicBezTo>
                      <a:pt x="20725" y="36796"/>
                      <a:pt x="22437" y="35547"/>
                      <a:pt x="21115" y="35251"/>
                    </a:cubicBezTo>
                    <a:cubicBezTo>
                      <a:pt x="20388" y="35073"/>
                      <a:pt x="22109" y="33707"/>
                      <a:pt x="20725" y="33246"/>
                    </a:cubicBezTo>
                    <a:lnTo>
                      <a:pt x="20920" y="32980"/>
                    </a:lnTo>
                    <a:lnTo>
                      <a:pt x="22783" y="32394"/>
                    </a:lnTo>
                    <a:lnTo>
                      <a:pt x="21860" y="30017"/>
                    </a:lnTo>
                    <a:lnTo>
                      <a:pt x="23191" y="29839"/>
                    </a:lnTo>
                    <a:cubicBezTo>
                      <a:pt x="23599" y="29041"/>
                      <a:pt x="24007" y="28313"/>
                      <a:pt x="24380" y="27550"/>
                    </a:cubicBezTo>
                    <a:cubicBezTo>
                      <a:pt x="24646" y="26982"/>
                      <a:pt x="25178" y="26308"/>
                      <a:pt x="25036" y="25829"/>
                    </a:cubicBezTo>
                    <a:cubicBezTo>
                      <a:pt x="24451" y="23718"/>
                      <a:pt x="26083" y="22972"/>
                      <a:pt x="27343" y="22529"/>
                    </a:cubicBezTo>
                    <a:cubicBezTo>
                      <a:pt x="28603" y="22068"/>
                      <a:pt x="29082" y="21482"/>
                      <a:pt x="29242" y="20311"/>
                    </a:cubicBezTo>
                    <a:cubicBezTo>
                      <a:pt x="29419" y="19069"/>
                      <a:pt x="29809" y="17862"/>
                      <a:pt x="29898" y="16620"/>
                    </a:cubicBezTo>
                    <a:cubicBezTo>
                      <a:pt x="29987" y="15467"/>
                      <a:pt x="30005" y="14438"/>
                      <a:pt x="31087" y="13675"/>
                    </a:cubicBezTo>
                    <a:cubicBezTo>
                      <a:pt x="31442" y="13444"/>
                      <a:pt x="31531" y="12788"/>
                      <a:pt x="31655" y="12309"/>
                    </a:cubicBezTo>
                    <a:cubicBezTo>
                      <a:pt x="32276" y="10144"/>
                      <a:pt x="31868" y="9612"/>
                      <a:pt x="29490" y="9133"/>
                    </a:cubicBezTo>
                    <a:cubicBezTo>
                      <a:pt x="29100" y="9062"/>
                      <a:pt x="28816" y="8494"/>
                      <a:pt x="28266" y="7926"/>
                    </a:cubicBezTo>
                    <a:lnTo>
                      <a:pt x="24895" y="8778"/>
                    </a:lnTo>
                    <a:cubicBezTo>
                      <a:pt x="24522" y="7678"/>
                      <a:pt x="23315" y="7678"/>
                      <a:pt x="22215" y="7465"/>
                    </a:cubicBezTo>
                    <a:lnTo>
                      <a:pt x="21647" y="8157"/>
                    </a:lnTo>
                    <a:lnTo>
                      <a:pt x="18063" y="3597"/>
                    </a:lnTo>
                    <a:cubicBezTo>
                      <a:pt x="16840" y="3528"/>
                      <a:pt x="15905" y="3374"/>
                      <a:pt x="15067" y="3374"/>
                    </a:cubicBezTo>
                    <a:cubicBezTo>
                      <a:pt x="14823" y="3374"/>
                      <a:pt x="14587" y="3387"/>
                      <a:pt x="14355" y="3419"/>
                    </a:cubicBezTo>
                    <a:cubicBezTo>
                      <a:pt x="14295" y="3427"/>
                      <a:pt x="14238" y="3430"/>
                      <a:pt x="14183" y="3430"/>
                    </a:cubicBezTo>
                    <a:cubicBezTo>
                      <a:pt x="13092" y="3430"/>
                      <a:pt x="13035" y="1981"/>
                      <a:pt x="11835" y="1964"/>
                    </a:cubicBezTo>
                    <a:cubicBezTo>
                      <a:pt x="11108" y="1964"/>
                      <a:pt x="9901" y="1467"/>
                      <a:pt x="9582" y="438"/>
                    </a:cubicBezTo>
                    <a:cubicBezTo>
                      <a:pt x="8677" y="793"/>
                      <a:pt x="7914" y="1361"/>
                      <a:pt x="7133" y="1361"/>
                    </a:cubicBezTo>
                    <a:cubicBezTo>
                      <a:pt x="7119" y="1361"/>
                      <a:pt x="7105" y="1361"/>
                      <a:pt x="7091" y="1361"/>
                    </a:cubicBezTo>
                    <a:cubicBezTo>
                      <a:pt x="6288" y="1361"/>
                      <a:pt x="5470" y="877"/>
                      <a:pt x="4703" y="616"/>
                    </a:cubicBezTo>
                    <a:lnTo>
                      <a:pt x="4170" y="1184"/>
                    </a:lnTo>
                    <a:lnTo>
                      <a:pt x="3585" y="48"/>
                    </a:lnTo>
                    <a:cubicBezTo>
                      <a:pt x="3517" y="34"/>
                      <a:pt x="3429" y="1"/>
                      <a:pt x="3376" y="1"/>
                    </a:cubicBezTo>
                    <a:close/>
                  </a:path>
                </a:pathLst>
              </a:custGeom>
              <a:solidFill>
                <a:srgbClr val="93C9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228;p61">
                <a:extLst>
                  <a:ext uri="{FF2B5EF4-FFF2-40B4-BE49-F238E27FC236}">
                    <a16:creationId xmlns:a16="http://schemas.microsoft.com/office/drawing/2014/main" id="{307BD54C-AD26-7450-2575-9B7A3A6E2074}"/>
                  </a:ext>
                </a:extLst>
              </p:cNvPr>
              <p:cNvSpPr/>
              <p:nvPr/>
            </p:nvSpPr>
            <p:spPr>
              <a:xfrm>
                <a:off x="100280468" y="12963541"/>
                <a:ext cx="787127" cy="324159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2420" extrusionOk="0">
                    <a:moveTo>
                      <a:pt x="2076" y="1"/>
                    </a:moveTo>
                    <a:cubicBezTo>
                      <a:pt x="1454" y="1"/>
                      <a:pt x="791" y="230"/>
                      <a:pt x="0" y="592"/>
                    </a:cubicBezTo>
                    <a:cubicBezTo>
                      <a:pt x="564" y="957"/>
                      <a:pt x="1113" y="1415"/>
                      <a:pt x="1254" y="1415"/>
                    </a:cubicBezTo>
                    <a:cubicBezTo>
                      <a:pt x="1264" y="1415"/>
                      <a:pt x="1272" y="1412"/>
                      <a:pt x="1278" y="1408"/>
                    </a:cubicBezTo>
                    <a:cubicBezTo>
                      <a:pt x="1606" y="1108"/>
                      <a:pt x="1874" y="952"/>
                      <a:pt x="2167" y="952"/>
                    </a:cubicBezTo>
                    <a:cubicBezTo>
                      <a:pt x="2429" y="952"/>
                      <a:pt x="2710" y="1077"/>
                      <a:pt x="3070" y="1337"/>
                    </a:cubicBezTo>
                    <a:cubicBezTo>
                      <a:pt x="3815" y="1869"/>
                      <a:pt x="4773" y="2011"/>
                      <a:pt x="5838" y="2419"/>
                    </a:cubicBezTo>
                    <a:lnTo>
                      <a:pt x="5891" y="1071"/>
                    </a:lnTo>
                    <a:cubicBezTo>
                      <a:pt x="5040" y="893"/>
                      <a:pt x="4170" y="964"/>
                      <a:pt x="3656" y="574"/>
                    </a:cubicBezTo>
                    <a:cubicBezTo>
                      <a:pt x="3121" y="171"/>
                      <a:pt x="2614" y="1"/>
                      <a:pt x="2076" y="1"/>
                    </a:cubicBezTo>
                    <a:close/>
                  </a:path>
                </a:pathLst>
              </a:custGeom>
              <a:solidFill>
                <a:srgbClr val="93C9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229;p61">
                <a:extLst>
                  <a:ext uri="{FF2B5EF4-FFF2-40B4-BE49-F238E27FC236}">
                    <a16:creationId xmlns:a16="http://schemas.microsoft.com/office/drawing/2014/main" id="{D0155302-3734-C78E-F999-01A753F887AF}"/>
                  </a:ext>
                </a:extLst>
              </p:cNvPr>
              <p:cNvSpPr/>
              <p:nvPr/>
            </p:nvSpPr>
            <p:spPr>
              <a:xfrm>
                <a:off x="101238119" y="13201961"/>
                <a:ext cx="827472" cy="275803"/>
              </a:xfrm>
              <a:custGeom>
                <a:avLst/>
                <a:gdLst/>
                <a:ahLst/>
                <a:cxnLst/>
                <a:rect l="l" t="t" r="r" b="b"/>
                <a:pathLst>
                  <a:path w="6194" h="2059" extrusionOk="0">
                    <a:moveTo>
                      <a:pt x="6193" y="0"/>
                    </a:moveTo>
                    <a:lnTo>
                      <a:pt x="6193" y="0"/>
                    </a:lnTo>
                    <a:cubicBezTo>
                      <a:pt x="4801" y="195"/>
                      <a:pt x="3970" y="433"/>
                      <a:pt x="3202" y="433"/>
                    </a:cubicBezTo>
                    <a:cubicBezTo>
                      <a:pt x="3128" y="433"/>
                      <a:pt x="3055" y="431"/>
                      <a:pt x="2982" y="426"/>
                    </a:cubicBezTo>
                    <a:cubicBezTo>
                      <a:pt x="2453" y="395"/>
                      <a:pt x="1944" y="74"/>
                      <a:pt x="1353" y="74"/>
                    </a:cubicBezTo>
                    <a:cubicBezTo>
                      <a:pt x="951" y="74"/>
                      <a:pt x="511" y="222"/>
                      <a:pt x="1" y="710"/>
                    </a:cubicBezTo>
                    <a:lnTo>
                      <a:pt x="1473" y="2059"/>
                    </a:lnTo>
                    <a:cubicBezTo>
                      <a:pt x="2432" y="409"/>
                      <a:pt x="4472" y="1526"/>
                      <a:pt x="6193" y="0"/>
                    </a:cubicBezTo>
                    <a:close/>
                  </a:path>
                </a:pathLst>
              </a:custGeom>
              <a:solidFill>
                <a:srgbClr val="93C9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30;p61">
                <a:extLst>
                  <a:ext uri="{FF2B5EF4-FFF2-40B4-BE49-F238E27FC236}">
                    <a16:creationId xmlns:a16="http://schemas.microsoft.com/office/drawing/2014/main" id="{AF6F9E73-3ECE-212F-6A8B-136C24BFF685}"/>
                  </a:ext>
                </a:extLst>
              </p:cNvPr>
              <p:cNvSpPr/>
              <p:nvPr/>
            </p:nvSpPr>
            <p:spPr>
              <a:xfrm>
                <a:off x="102439993" y="9762951"/>
                <a:ext cx="457688" cy="285313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2130" extrusionOk="0">
                    <a:moveTo>
                      <a:pt x="1473" y="1"/>
                    </a:moveTo>
                    <a:lnTo>
                      <a:pt x="1" y="1828"/>
                    </a:lnTo>
                    <a:lnTo>
                      <a:pt x="3372" y="2130"/>
                    </a:lnTo>
                    <a:cubicBezTo>
                      <a:pt x="3407" y="1917"/>
                      <a:pt x="3425" y="1704"/>
                      <a:pt x="3425" y="1509"/>
                    </a:cubicBezTo>
                    <a:cubicBezTo>
                      <a:pt x="3390" y="1172"/>
                      <a:pt x="3301" y="870"/>
                      <a:pt x="3248" y="586"/>
                    </a:cubicBezTo>
                    <a:lnTo>
                      <a:pt x="1473" y="1"/>
                    </a:lnTo>
                    <a:close/>
                  </a:path>
                </a:pathLst>
              </a:custGeom>
              <a:solidFill>
                <a:srgbClr val="93C9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231;p61">
                <a:extLst>
                  <a:ext uri="{FF2B5EF4-FFF2-40B4-BE49-F238E27FC236}">
                    <a16:creationId xmlns:a16="http://schemas.microsoft.com/office/drawing/2014/main" id="{21CF54CE-9767-4A13-AD30-864172DA7B48}"/>
                  </a:ext>
                </a:extLst>
              </p:cNvPr>
              <p:cNvSpPr/>
              <p:nvPr/>
            </p:nvSpPr>
            <p:spPr>
              <a:xfrm>
                <a:off x="98557017" y="7519391"/>
                <a:ext cx="4205225" cy="7037733"/>
              </a:xfrm>
              <a:custGeom>
                <a:avLst/>
                <a:gdLst/>
                <a:ahLst/>
                <a:cxnLst/>
                <a:rect l="l" t="t" r="r" b="b"/>
                <a:pathLst>
                  <a:path w="31478" h="52540" extrusionOk="0">
                    <a:moveTo>
                      <a:pt x="28337" y="1"/>
                    </a:moveTo>
                    <a:cubicBezTo>
                      <a:pt x="13326" y="5785"/>
                      <a:pt x="2556" y="18986"/>
                      <a:pt x="1" y="34405"/>
                    </a:cubicBezTo>
                    <a:cubicBezTo>
                      <a:pt x="516" y="36961"/>
                      <a:pt x="764" y="39569"/>
                      <a:pt x="1154" y="42159"/>
                    </a:cubicBezTo>
                    <a:cubicBezTo>
                      <a:pt x="1172" y="42266"/>
                      <a:pt x="1438" y="42355"/>
                      <a:pt x="1687" y="42496"/>
                    </a:cubicBezTo>
                    <a:cubicBezTo>
                      <a:pt x="1687" y="41574"/>
                      <a:pt x="1704" y="40704"/>
                      <a:pt x="1704" y="39835"/>
                    </a:cubicBezTo>
                    <a:lnTo>
                      <a:pt x="2112" y="39817"/>
                    </a:lnTo>
                    <a:lnTo>
                      <a:pt x="3905" y="45513"/>
                    </a:lnTo>
                    <a:cubicBezTo>
                      <a:pt x="4490" y="45956"/>
                      <a:pt x="5289" y="46595"/>
                      <a:pt x="6122" y="47145"/>
                    </a:cubicBezTo>
                    <a:cubicBezTo>
                      <a:pt x="6548" y="47465"/>
                      <a:pt x="7045" y="47678"/>
                      <a:pt x="7560" y="47784"/>
                    </a:cubicBezTo>
                    <a:cubicBezTo>
                      <a:pt x="9813" y="48068"/>
                      <a:pt x="12492" y="48884"/>
                      <a:pt x="13557" y="50481"/>
                    </a:cubicBezTo>
                    <a:cubicBezTo>
                      <a:pt x="14515" y="51971"/>
                      <a:pt x="15810" y="52202"/>
                      <a:pt x="16751" y="52539"/>
                    </a:cubicBezTo>
                    <a:lnTo>
                      <a:pt x="18827" y="51652"/>
                    </a:lnTo>
                    <a:cubicBezTo>
                      <a:pt x="18720" y="51475"/>
                      <a:pt x="18632" y="51155"/>
                      <a:pt x="18525" y="51138"/>
                    </a:cubicBezTo>
                    <a:cubicBezTo>
                      <a:pt x="15367" y="50960"/>
                      <a:pt x="15367" y="50978"/>
                      <a:pt x="14905" y="48015"/>
                    </a:cubicBezTo>
                    <a:cubicBezTo>
                      <a:pt x="14870" y="47695"/>
                      <a:pt x="14799" y="47376"/>
                      <a:pt x="14675" y="46755"/>
                    </a:cubicBezTo>
                    <a:lnTo>
                      <a:pt x="11818" y="46152"/>
                    </a:lnTo>
                    <a:lnTo>
                      <a:pt x="12031" y="42461"/>
                    </a:lnTo>
                    <a:cubicBezTo>
                      <a:pt x="12009" y="42460"/>
                      <a:pt x="11988" y="42460"/>
                      <a:pt x="11967" y="42460"/>
                    </a:cubicBezTo>
                    <a:cubicBezTo>
                      <a:pt x="9761" y="42460"/>
                      <a:pt x="10756" y="45214"/>
                      <a:pt x="9157" y="45531"/>
                    </a:cubicBezTo>
                    <a:cubicBezTo>
                      <a:pt x="7577" y="44537"/>
                      <a:pt x="7577" y="44537"/>
                      <a:pt x="6832" y="39036"/>
                    </a:cubicBezTo>
                    <a:cubicBezTo>
                      <a:pt x="7471" y="36162"/>
                      <a:pt x="10807" y="37120"/>
                      <a:pt x="11570" y="34867"/>
                    </a:cubicBezTo>
                    <a:lnTo>
                      <a:pt x="13876" y="35683"/>
                    </a:lnTo>
                    <a:cubicBezTo>
                      <a:pt x="13930" y="37014"/>
                      <a:pt x="14213" y="38274"/>
                      <a:pt x="15651" y="39090"/>
                    </a:cubicBezTo>
                    <a:lnTo>
                      <a:pt x="14870" y="33554"/>
                    </a:lnTo>
                    <a:cubicBezTo>
                      <a:pt x="15012" y="33305"/>
                      <a:pt x="15189" y="33092"/>
                      <a:pt x="15367" y="32880"/>
                    </a:cubicBezTo>
                    <a:cubicBezTo>
                      <a:pt x="16733" y="31584"/>
                      <a:pt x="18720" y="30662"/>
                      <a:pt x="18277" y="28231"/>
                    </a:cubicBezTo>
                    <a:cubicBezTo>
                      <a:pt x="19217" y="27148"/>
                      <a:pt x="19501" y="25569"/>
                      <a:pt x="20903" y="24824"/>
                    </a:cubicBezTo>
                    <a:cubicBezTo>
                      <a:pt x="21169" y="24664"/>
                      <a:pt x="21701" y="24540"/>
                      <a:pt x="21701" y="24416"/>
                    </a:cubicBezTo>
                    <a:cubicBezTo>
                      <a:pt x="21701" y="22606"/>
                      <a:pt x="23298" y="22375"/>
                      <a:pt x="24345" y="21453"/>
                    </a:cubicBezTo>
                    <a:cubicBezTo>
                      <a:pt x="24698" y="21969"/>
                      <a:pt x="25002" y="22149"/>
                      <a:pt x="25280" y="22149"/>
                    </a:cubicBezTo>
                    <a:cubicBezTo>
                      <a:pt x="25925" y="22149"/>
                      <a:pt x="26432" y="21185"/>
                      <a:pt x="27082" y="21185"/>
                    </a:cubicBezTo>
                    <a:cubicBezTo>
                      <a:pt x="27098" y="21185"/>
                      <a:pt x="27114" y="21185"/>
                      <a:pt x="27131" y="21187"/>
                    </a:cubicBezTo>
                    <a:cubicBezTo>
                      <a:pt x="27184" y="21187"/>
                      <a:pt x="27237" y="20867"/>
                      <a:pt x="27255" y="20832"/>
                    </a:cubicBezTo>
                    <a:lnTo>
                      <a:pt x="25250" y="19909"/>
                    </a:lnTo>
                    <a:lnTo>
                      <a:pt x="25835" y="18348"/>
                    </a:lnTo>
                    <a:lnTo>
                      <a:pt x="24274" y="17851"/>
                    </a:lnTo>
                    <a:cubicBezTo>
                      <a:pt x="25161" y="17514"/>
                      <a:pt x="26048" y="17727"/>
                      <a:pt x="26829" y="17531"/>
                    </a:cubicBezTo>
                    <a:cubicBezTo>
                      <a:pt x="27610" y="17336"/>
                      <a:pt x="28266" y="16751"/>
                      <a:pt x="28976" y="16325"/>
                    </a:cubicBezTo>
                    <a:cubicBezTo>
                      <a:pt x="29774" y="15846"/>
                      <a:pt x="30573" y="15349"/>
                      <a:pt x="31478" y="14781"/>
                    </a:cubicBezTo>
                    <a:cubicBezTo>
                      <a:pt x="30466" y="12723"/>
                      <a:pt x="27769" y="12049"/>
                      <a:pt x="27698" y="9565"/>
                    </a:cubicBezTo>
                    <a:lnTo>
                      <a:pt x="25143" y="11836"/>
                    </a:lnTo>
                    <a:cubicBezTo>
                      <a:pt x="25764" y="8571"/>
                      <a:pt x="23600" y="8908"/>
                      <a:pt x="22269" y="8465"/>
                    </a:cubicBezTo>
                    <a:cubicBezTo>
                      <a:pt x="21932" y="8855"/>
                      <a:pt x="21559" y="9032"/>
                      <a:pt x="21027" y="9316"/>
                    </a:cubicBezTo>
                    <a:lnTo>
                      <a:pt x="21825" y="10132"/>
                    </a:lnTo>
                    <a:lnTo>
                      <a:pt x="20353" y="11197"/>
                    </a:lnTo>
                    <a:cubicBezTo>
                      <a:pt x="21772" y="12244"/>
                      <a:pt x="20956" y="13628"/>
                      <a:pt x="20690" y="13734"/>
                    </a:cubicBezTo>
                    <a:cubicBezTo>
                      <a:pt x="18756" y="14444"/>
                      <a:pt x="19217" y="16396"/>
                      <a:pt x="18401" y="17620"/>
                    </a:cubicBezTo>
                    <a:lnTo>
                      <a:pt x="17460" y="16910"/>
                    </a:lnTo>
                    <a:cubicBezTo>
                      <a:pt x="17052" y="16502"/>
                      <a:pt x="17886" y="16360"/>
                      <a:pt x="17851" y="16023"/>
                    </a:cubicBezTo>
                    <a:cubicBezTo>
                      <a:pt x="17833" y="15580"/>
                      <a:pt x="17744" y="15136"/>
                      <a:pt x="17673" y="14639"/>
                    </a:cubicBezTo>
                    <a:lnTo>
                      <a:pt x="14781" y="13805"/>
                    </a:lnTo>
                    <a:cubicBezTo>
                      <a:pt x="14391" y="10558"/>
                      <a:pt x="17727" y="10026"/>
                      <a:pt x="19075" y="8056"/>
                    </a:cubicBezTo>
                    <a:cubicBezTo>
                      <a:pt x="19476" y="8451"/>
                      <a:pt x="19895" y="8555"/>
                      <a:pt x="20323" y="8555"/>
                    </a:cubicBezTo>
                    <a:cubicBezTo>
                      <a:pt x="20808" y="8555"/>
                      <a:pt x="21305" y="8420"/>
                      <a:pt x="21802" y="8420"/>
                    </a:cubicBezTo>
                    <a:cubicBezTo>
                      <a:pt x="21952" y="8420"/>
                      <a:pt x="22102" y="8433"/>
                      <a:pt x="22251" y="8465"/>
                    </a:cubicBezTo>
                    <a:cubicBezTo>
                      <a:pt x="22127" y="7702"/>
                      <a:pt x="22056" y="7152"/>
                      <a:pt x="21967" y="6495"/>
                    </a:cubicBezTo>
                    <a:cubicBezTo>
                      <a:pt x="23198" y="6481"/>
                      <a:pt x="23566" y="4540"/>
                      <a:pt x="24952" y="4540"/>
                    </a:cubicBezTo>
                    <a:cubicBezTo>
                      <a:pt x="25264" y="4540"/>
                      <a:pt x="25629" y="4639"/>
                      <a:pt x="26066" y="4880"/>
                    </a:cubicBezTo>
                    <a:cubicBezTo>
                      <a:pt x="25374" y="5963"/>
                      <a:pt x="24274" y="6335"/>
                      <a:pt x="23458" y="7010"/>
                    </a:cubicBezTo>
                    <a:lnTo>
                      <a:pt x="26243" y="8376"/>
                    </a:lnTo>
                    <a:lnTo>
                      <a:pt x="28089" y="7205"/>
                    </a:lnTo>
                    <a:lnTo>
                      <a:pt x="28160" y="5324"/>
                    </a:lnTo>
                    <a:cubicBezTo>
                      <a:pt x="28332" y="5383"/>
                      <a:pt x="28506" y="5414"/>
                      <a:pt x="28690" y="5414"/>
                    </a:cubicBezTo>
                    <a:cubicBezTo>
                      <a:pt x="29226" y="5414"/>
                      <a:pt x="29853" y="5151"/>
                      <a:pt x="30804" y="4543"/>
                    </a:cubicBezTo>
                    <a:lnTo>
                      <a:pt x="29029" y="3621"/>
                    </a:lnTo>
                    <a:lnTo>
                      <a:pt x="29561" y="2733"/>
                    </a:lnTo>
                    <a:lnTo>
                      <a:pt x="28231" y="1722"/>
                    </a:lnTo>
                    <a:cubicBezTo>
                      <a:pt x="28355" y="1190"/>
                      <a:pt x="28692" y="586"/>
                      <a:pt x="28515" y="232"/>
                    </a:cubicBezTo>
                    <a:cubicBezTo>
                      <a:pt x="28479" y="161"/>
                      <a:pt x="28408" y="72"/>
                      <a:pt x="28337" y="1"/>
                    </a:cubicBezTo>
                    <a:close/>
                  </a:path>
                </a:pathLst>
              </a:custGeom>
              <a:solidFill>
                <a:srgbClr val="93C9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" name="Google Shape;2232;p61">
              <a:extLst>
                <a:ext uri="{FF2B5EF4-FFF2-40B4-BE49-F238E27FC236}">
                  <a16:creationId xmlns:a16="http://schemas.microsoft.com/office/drawing/2014/main" id="{97B31EEE-1F73-65C0-0D60-7A48847EA7BA}"/>
                </a:ext>
              </a:extLst>
            </p:cNvPr>
            <p:cNvSpPr/>
            <p:nvPr/>
          </p:nvSpPr>
          <p:spPr>
            <a:xfrm rot="-276484">
              <a:off x="6586898" y="1519258"/>
              <a:ext cx="354560" cy="565243"/>
            </a:xfrm>
            <a:custGeom>
              <a:avLst/>
              <a:gdLst/>
              <a:ahLst/>
              <a:cxnLst/>
              <a:rect l="l" t="t" r="r" b="b"/>
              <a:pathLst>
                <a:path w="44163" h="70405" extrusionOk="0">
                  <a:moveTo>
                    <a:pt x="42626" y="0"/>
                  </a:moveTo>
                  <a:lnTo>
                    <a:pt x="41221" y="417"/>
                  </a:lnTo>
                  <a:lnTo>
                    <a:pt x="38483" y="1381"/>
                  </a:lnTo>
                  <a:lnTo>
                    <a:pt x="35804" y="2453"/>
                  </a:lnTo>
                  <a:lnTo>
                    <a:pt x="33208" y="3656"/>
                  </a:lnTo>
                  <a:lnTo>
                    <a:pt x="30684" y="4977"/>
                  </a:lnTo>
                  <a:lnTo>
                    <a:pt x="28243" y="6406"/>
                  </a:lnTo>
                  <a:lnTo>
                    <a:pt x="25897" y="7930"/>
                  </a:lnTo>
                  <a:lnTo>
                    <a:pt x="23623" y="9573"/>
                  </a:lnTo>
                  <a:lnTo>
                    <a:pt x="21444" y="11312"/>
                  </a:lnTo>
                  <a:lnTo>
                    <a:pt x="19361" y="13133"/>
                  </a:lnTo>
                  <a:lnTo>
                    <a:pt x="17360" y="15062"/>
                  </a:lnTo>
                  <a:lnTo>
                    <a:pt x="15455" y="17075"/>
                  </a:lnTo>
                  <a:lnTo>
                    <a:pt x="13657" y="19158"/>
                  </a:lnTo>
                  <a:lnTo>
                    <a:pt x="11955" y="21325"/>
                  </a:lnTo>
                  <a:lnTo>
                    <a:pt x="10359" y="23576"/>
                  </a:lnTo>
                  <a:lnTo>
                    <a:pt x="8859" y="25886"/>
                  </a:lnTo>
                  <a:lnTo>
                    <a:pt x="7478" y="28255"/>
                  </a:lnTo>
                  <a:lnTo>
                    <a:pt x="6204" y="30696"/>
                  </a:lnTo>
                  <a:lnTo>
                    <a:pt x="5037" y="33196"/>
                  </a:lnTo>
                  <a:lnTo>
                    <a:pt x="3989" y="35744"/>
                  </a:lnTo>
                  <a:lnTo>
                    <a:pt x="3060" y="38340"/>
                  </a:lnTo>
                  <a:lnTo>
                    <a:pt x="2239" y="40983"/>
                  </a:lnTo>
                  <a:lnTo>
                    <a:pt x="1548" y="43674"/>
                  </a:lnTo>
                  <a:lnTo>
                    <a:pt x="989" y="46389"/>
                  </a:lnTo>
                  <a:lnTo>
                    <a:pt x="548" y="49151"/>
                  </a:lnTo>
                  <a:lnTo>
                    <a:pt x="227" y="51926"/>
                  </a:lnTo>
                  <a:lnTo>
                    <a:pt x="48" y="54736"/>
                  </a:lnTo>
                  <a:lnTo>
                    <a:pt x="0" y="57557"/>
                  </a:lnTo>
                  <a:lnTo>
                    <a:pt x="96" y="60403"/>
                  </a:lnTo>
                  <a:lnTo>
                    <a:pt x="322" y="63249"/>
                  </a:lnTo>
                  <a:lnTo>
                    <a:pt x="691" y="66106"/>
                  </a:lnTo>
                  <a:lnTo>
                    <a:pt x="1203" y="68976"/>
                  </a:lnTo>
                  <a:lnTo>
                    <a:pt x="1524" y="70405"/>
                  </a:lnTo>
                  <a:lnTo>
                    <a:pt x="2929" y="69976"/>
                  </a:lnTo>
                  <a:lnTo>
                    <a:pt x="5680" y="69024"/>
                  </a:lnTo>
                  <a:lnTo>
                    <a:pt x="8359" y="67940"/>
                  </a:lnTo>
                  <a:lnTo>
                    <a:pt x="10966" y="66738"/>
                  </a:lnTo>
                  <a:lnTo>
                    <a:pt x="13491" y="65428"/>
                  </a:lnTo>
                  <a:lnTo>
                    <a:pt x="15932" y="63999"/>
                  </a:lnTo>
                  <a:lnTo>
                    <a:pt x="18289" y="62463"/>
                  </a:lnTo>
                  <a:lnTo>
                    <a:pt x="20563" y="60832"/>
                  </a:lnTo>
                  <a:lnTo>
                    <a:pt x="22742" y="59093"/>
                  </a:lnTo>
                  <a:lnTo>
                    <a:pt x="24838" y="57260"/>
                  </a:lnTo>
                  <a:lnTo>
                    <a:pt x="26826" y="55343"/>
                  </a:lnTo>
                  <a:lnTo>
                    <a:pt x="28731" y="53342"/>
                  </a:lnTo>
                  <a:lnTo>
                    <a:pt x="30541" y="51247"/>
                  </a:lnTo>
                  <a:lnTo>
                    <a:pt x="32244" y="49080"/>
                  </a:lnTo>
                  <a:lnTo>
                    <a:pt x="33839" y="46841"/>
                  </a:lnTo>
                  <a:lnTo>
                    <a:pt x="35328" y="44531"/>
                  </a:lnTo>
                  <a:lnTo>
                    <a:pt x="36721" y="42162"/>
                  </a:lnTo>
                  <a:lnTo>
                    <a:pt x="37995" y="39721"/>
                  </a:lnTo>
                  <a:lnTo>
                    <a:pt x="39162" y="37233"/>
                  </a:lnTo>
                  <a:lnTo>
                    <a:pt x="40209" y="34685"/>
                  </a:lnTo>
                  <a:lnTo>
                    <a:pt x="41138" y="32077"/>
                  </a:lnTo>
                  <a:lnTo>
                    <a:pt x="41948" y="29446"/>
                  </a:lnTo>
                  <a:lnTo>
                    <a:pt x="42638" y="26755"/>
                  </a:lnTo>
                  <a:lnTo>
                    <a:pt x="43198" y="24040"/>
                  </a:lnTo>
                  <a:lnTo>
                    <a:pt x="43639" y="21278"/>
                  </a:lnTo>
                  <a:lnTo>
                    <a:pt x="43948" y="18503"/>
                  </a:lnTo>
                  <a:lnTo>
                    <a:pt x="44127" y="15693"/>
                  </a:lnTo>
                  <a:lnTo>
                    <a:pt x="44162" y="12860"/>
                  </a:lnTo>
                  <a:lnTo>
                    <a:pt x="44067" y="10026"/>
                  </a:lnTo>
                  <a:lnTo>
                    <a:pt x="43841" y="7168"/>
                  </a:lnTo>
                  <a:lnTo>
                    <a:pt x="43472" y="4299"/>
                  </a:lnTo>
                  <a:lnTo>
                    <a:pt x="42948" y="1429"/>
                  </a:lnTo>
                  <a:lnTo>
                    <a:pt x="42626" y="0"/>
                  </a:lnTo>
                  <a:close/>
                </a:path>
              </a:pathLst>
            </a:custGeom>
            <a:solidFill>
              <a:srgbClr val="9AD1C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233;p61">
              <a:extLst>
                <a:ext uri="{FF2B5EF4-FFF2-40B4-BE49-F238E27FC236}">
                  <a16:creationId xmlns:a16="http://schemas.microsoft.com/office/drawing/2014/main" id="{D9FE4961-9BC3-C7F2-4C26-5802B774A5A6}"/>
                </a:ext>
              </a:extLst>
            </p:cNvPr>
            <p:cNvSpPr/>
            <p:nvPr/>
          </p:nvSpPr>
          <p:spPr>
            <a:xfrm rot="-276484">
              <a:off x="6572841" y="1715746"/>
              <a:ext cx="248456" cy="444800"/>
            </a:xfrm>
            <a:custGeom>
              <a:avLst/>
              <a:gdLst/>
              <a:ahLst/>
              <a:cxnLst/>
              <a:rect l="l" t="t" r="r" b="b"/>
              <a:pathLst>
                <a:path w="30947" h="55403" fill="none" extrusionOk="0">
                  <a:moveTo>
                    <a:pt x="0" y="55402"/>
                  </a:moveTo>
                  <a:lnTo>
                    <a:pt x="30946" y="0"/>
                  </a:lnTo>
                </a:path>
              </a:pathLst>
            </a:custGeom>
            <a:noFill/>
            <a:ln w="9525" cap="flat" cmpd="sng">
              <a:solidFill>
                <a:srgbClr val="0D6889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0" name="Google Shape;920;p28"/>
          <p:cNvSpPr/>
          <p:nvPr/>
        </p:nvSpPr>
        <p:spPr>
          <a:xfrm>
            <a:off x="6775483" y="981075"/>
            <a:ext cx="1016134" cy="355045"/>
          </a:xfrm>
          <a:custGeom>
            <a:avLst/>
            <a:gdLst/>
            <a:ahLst/>
            <a:cxnLst/>
            <a:rect l="l" t="t" r="r" b="b"/>
            <a:pathLst>
              <a:path w="18100" h="6324" extrusionOk="0">
                <a:moveTo>
                  <a:pt x="5990" y="1"/>
                </a:moveTo>
                <a:lnTo>
                  <a:pt x="5359" y="72"/>
                </a:lnTo>
                <a:lnTo>
                  <a:pt x="4740" y="191"/>
                </a:lnTo>
                <a:lnTo>
                  <a:pt x="4144" y="382"/>
                </a:lnTo>
                <a:lnTo>
                  <a:pt x="3573" y="620"/>
                </a:lnTo>
                <a:lnTo>
                  <a:pt x="3037" y="906"/>
                </a:lnTo>
                <a:lnTo>
                  <a:pt x="2537" y="1251"/>
                </a:lnTo>
                <a:lnTo>
                  <a:pt x="2061" y="1632"/>
                </a:lnTo>
                <a:lnTo>
                  <a:pt x="1632" y="2073"/>
                </a:lnTo>
                <a:lnTo>
                  <a:pt x="1251" y="2537"/>
                </a:lnTo>
                <a:lnTo>
                  <a:pt x="906" y="3037"/>
                </a:lnTo>
                <a:lnTo>
                  <a:pt x="620" y="3573"/>
                </a:lnTo>
                <a:lnTo>
                  <a:pt x="382" y="4144"/>
                </a:lnTo>
                <a:lnTo>
                  <a:pt x="191" y="4740"/>
                </a:lnTo>
                <a:lnTo>
                  <a:pt x="60" y="5359"/>
                </a:lnTo>
                <a:lnTo>
                  <a:pt x="1" y="5990"/>
                </a:lnTo>
                <a:lnTo>
                  <a:pt x="1" y="6323"/>
                </a:lnTo>
                <a:lnTo>
                  <a:pt x="18099" y="6323"/>
                </a:lnTo>
                <a:lnTo>
                  <a:pt x="18087" y="5883"/>
                </a:lnTo>
                <a:lnTo>
                  <a:pt x="17921" y="5061"/>
                </a:lnTo>
                <a:lnTo>
                  <a:pt x="17599" y="4299"/>
                </a:lnTo>
                <a:lnTo>
                  <a:pt x="17135" y="3620"/>
                </a:lnTo>
                <a:lnTo>
                  <a:pt x="16563" y="3049"/>
                </a:lnTo>
                <a:lnTo>
                  <a:pt x="15896" y="2596"/>
                </a:lnTo>
                <a:lnTo>
                  <a:pt x="15134" y="2275"/>
                </a:lnTo>
                <a:lnTo>
                  <a:pt x="14301" y="2108"/>
                </a:lnTo>
                <a:lnTo>
                  <a:pt x="13872" y="2096"/>
                </a:lnTo>
                <a:lnTo>
                  <a:pt x="13551" y="2096"/>
                </a:lnTo>
                <a:lnTo>
                  <a:pt x="12944" y="2192"/>
                </a:lnTo>
                <a:lnTo>
                  <a:pt x="12360" y="2370"/>
                </a:lnTo>
                <a:lnTo>
                  <a:pt x="11812" y="2620"/>
                </a:lnTo>
                <a:lnTo>
                  <a:pt x="11562" y="2775"/>
                </a:lnTo>
                <a:lnTo>
                  <a:pt x="11336" y="2465"/>
                </a:lnTo>
                <a:lnTo>
                  <a:pt x="10848" y="1894"/>
                </a:lnTo>
                <a:lnTo>
                  <a:pt x="10288" y="1382"/>
                </a:lnTo>
                <a:lnTo>
                  <a:pt x="9669" y="941"/>
                </a:lnTo>
                <a:lnTo>
                  <a:pt x="8991" y="584"/>
                </a:lnTo>
                <a:lnTo>
                  <a:pt x="8276" y="298"/>
                </a:lnTo>
                <a:lnTo>
                  <a:pt x="7514" y="108"/>
                </a:lnTo>
                <a:lnTo>
                  <a:pt x="6728" y="1"/>
                </a:lnTo>
                <a:close/>
              </a:path>
            </a:pathLst>
          </a:custGeom>
          <a:solidFill>
            <a:srgbClr val="E7F3EE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28"/>
          <p:cNvSpPr txBox="1">
            <a:spLocks noGrp="1"/>
          </p:cNvSpPr>
          <p:nvPr>
            <p:ph type="ctrTitle"/>
          </p:nvPr>
        </p:nvSpPr>
        <p:spPr>
          <a:xfrm>
            <a:off x="512137" y="516107"/>
            <a:ext cx="4530101" cy="12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dirty="0"/>
              <a:t>Energiahatékonyság növelése az otthonokban</a:t>
            </a:r>
            <a:endParaRPr dirty="0"/>
          </a:p>
        </p:txBody>
      </p:sp>
      <p:sp>
        <p:nvSpPr>
          <p:cNvPr id="766" name="Google Shape;766;p28"/>
          <p:cNvSpPr txBox="1">
            <a:spLocks noGrp="1"/>
          </p:cNvSpPr>
          <p:nvPr>
            <p:ph type="subTitle" idx="1"/>
          </p:nvPr>
        </p:nvSpPr>
        <p:spPr>
          <a:xfrm>
            <a:off x="512137" y="2589237"/>
            <a:ext cx="31242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100" dirty="0">
                <a:solidFill>
                  <a:srgbClr val="00A290"/>
                </a:solidFill>
              </a:rPr>
              <a:t>Technológiai és építészeti megoldások</a:t>
            </a:r>
            <a:endParaRPr dirty="0"/>
          </a:p>
        </p:txBody>
      </p:sp>
      <p:sp>
        <p:nvSpPr>
          <p:cNvPr id="799" name="Google Shape;799;p28"/>
          <p:cNvSpPr/>
          <p:nvPr/>
        </p:nvSpPr>
        <p:spPr>
          <a:xfrm rot="-328894">
            <a:off x="4792839" y="2249594"/>
            <a:ext cx="666875" cy="1615837"/>
          </a:xfrm>
          <a:custGeom>
            <a:avLst/>
            <a:gdLst/>
            <a:ahLst/>
            <a:cxnLst/>
            <a:rect l="l" t="t" r="r" b="b"/>
            <a:pathLst>
              <a:path w="26993" h="65404" fill="none" extrusionOk="0">
                <a:moveTo>
                  <a:pt x="0" y="0"/>
                </a:moveTo>
                <a:lnTo>
                  <a:pt x="988" y="631"/>
                </a:lnTo>
                <a:lnTo>
                  <a:pt x="2917" y="1941"/>
                </a:lnTo>
                <a:lnTo>
                  <a:pt x="4763" y="3322"/>
                </a:lnTo>
                <a:lnTo>
                  <a:pt x="6549" y="4751"/>
                </a:lnTo>
                <a:lnTo>
                  <a:pt x="7418" y="5501"/>
                </a:lnTo>
                <a:lnTo>
                  <a:pt x="8204" y="6204"/>
                </a:lnTo>
                <a:lnTo>
                  <a:pt x="9752" y="7656"/>
                </a:lnTo>
                <a:lnTo>
                  <a:pt x="11228" y="9145"/>
                </a:lnTo>
                <a:lnTo>
                  <a:pt x="12633" y="10692"/>
                </a:lnTo>
                <a:lnTo>
                  <a:pt x="13991" y="12276"/>
                </a:lnTo>
                <a:lnTo>
                  <a:pt x="15277" y="13907"/>
                </a:lnTo>
                <a:lnTo>
                  <a:pt x="16491" y="15574"/>
                </a:lnTo>
                <a:lnTo>
                  <a:pt x="17658" y="17277"/>
                </a:lnTo>
                <a:lnTo>
                  <a:pt x="18741" y="19027"/>
                </a:lnTo>
                <a:lnTo>
                  <a:pt x="19777" y="20801"/>
                </a:lnTo>
                <a:lnTo>
                  <a:pt x="20730" y="22611"/>
                </a:lnTo>
                <a:lnTo>
                  <a:pt x="21623" y="24445"/>
                </a:lnTo>
                <a:lnTo>
                  <a:pt x="22456" y="26314"/>
                </a:lnTo>
                <a:lnTo>
                  <a:pt x="23218" y="28207"/>
                </a:lnTo>
                <a:lnTo>
                  <a:pt x="23909" y="30112"/>
                </a:lnTo>
                <a:lnTo>
                  <a:pt x="24528" y="32053"/>
                </a:lnTo>
                <a:lnTo>
                  <a:pt x="25088" y="34018"/>
                </a:lnTo>
                <a:lnTo>
                  <a:pt x="25564" y="35982"/>
                </a:lnTo>
                <a:lnTo>
                  <a:pt x="25981" y="37983"/>
                </a:lnTo>
                <a:lnTo>
                  <a:pt x="26326" y="39983"/>
                </a:lnTo>
                <a:lnTo>
                  <a:pt x="26600" y="41995"/>
                </a:lnTo>
                <a:lnTo>
                  <a:pt x="26802" y="44031"/>
                </a:lnTo>
                <a:lnTo>
                  <a:pt x="26933" y="46055"/>
                </a:lnTo>
                <a:lnTo>
                  <a:pt x="26993" y="48103"/>
                </a:lnTo>
                <a:lnTo>
                  <a:pt x="26981" y="50151"/>
                </a:lnTo>
                <a:lnTo>
                  <a:pt x="26898" y="52187"/>
                </a:lnTo>
                <a:lnTo>
                  <a:pt x="26731" y="54235"/>
                </a:lnTo>
                <a:lnTo>
                  <a:pt x="26505" y="56283"/>
                </a:lnTo>
                <a:lnTo>
                  <a:pt x="26195" y="58319"/>
                </a:lnTo>
                <a:lnTo>
                  <a:pt x="25814" y="60355"/>
                </a:lnTo>
                <a:lnTo>
                  <a:pt x="25350" y="62380"/>
                </a:lnTo>
                <a:lnTo>
                  <a:pt x="24814" y="64392"/>
                </a:lnTo>
                <a:lnTo>
                  <a:pt x="24516" y="65404"/>
                </a:lnTo>
              </a:path>
            </a:pathLst>
          </a:custGeom>
          <a:noFill/>
          <a:ln w="9525" cap="flat" cmpd="sng">
            <a:solidFill>
              <a:srgbClr val="3CB394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28"/>
          <p:cNvSpPr/>
          <p:nvPr/>
        </p:nvSpPr>
        <p:spPr>
          <a:xfrm rot="-328894">
            <a:off x="4976334" y="2142164"/>
            <a:ext cx="137387" cy="346247"/>
          </a:xfrm>
          <a:custGeom>
            <a:avLst/>
            <a:gdLst/>
            <a:ahLst/>
            <a:cxnLst/>
            <a:rect l="l" t="t" r="r" b="b"/>
            <a:pathLst>
              <a:path w="5561" h="14015" extrusionOk="0">
                <a:moveTo>
                  <a:pt x="2918" y="1"/>
                </a:moveTo>
                <a:lnTo>
                  <a:pt x="2787" y="144"/>
                </a:lnTo>
                <a:lnTo>
                  <a:pt x="2465" y="501"/>
                </a:lnTo>
                <a:lnTo>
                  <a:pt x="1870" y="1251"/>
                </a:lnTo>
                <a:lnTo>
                  <a:pt x="1358" y="2049"/>
                </a:lnTo>
                <a:lnTo>
                  <a:pt x="929" y="2870"/>
                </a:lnTo>
                <a:lnTo>
                  <a:pt x="584" y="3727"/>
                </a:lnTo>
                <a:lnTo>
                  <a:pt x="322" y="4609"/>
                </a:lnTo>
                <a:lnTo>
                  <a:pt x="131" y="5502"/>
                </a:lnTo>
                <a:lnTo>
                  <a:pt x="24" y="6406"/>
                </a:lnTo>
                <a:lnTo>
                  <a:pt x="0" y="7323"/>
                </a:lnTo>
                <a:lnTo>
                  <a:pt x="60" y="8228"/>
                </a:lnTo>
                <a:lnTo>
                  <a:pt x="191" y="9133"/>
                </a:lnTo>
                <a:lnTo>
                  <a:pt x="405" y="10026"/>
                </a:lnTo>
                <a:lnTo>
                  <a:pt x="703" y="10907"/>
                </a:lnTo>
                <a:lnTo>
                  <a:pt x="1096" y="11753"/>
                </a:lnTo>
                <a:lnTo>
                  <a:pt x="1548" y="12574"/>
                </a:lnTo>
                <a:lnTo>
                  <a:pt x="2096" y="13360"/>
                </a:lnTo>
                <a:lnTo>
                  <a:pt x="2406" y="13741"/>
                </a:lnTo>
                <a:lnTo>
                  <a:pt x="2632" y="14015"/>
                </a:lnTo>
                <a:lnTo>
                  <a:pt x="2977" y="13646"/>
                </a:lnTo>
                <a:lnTo>
                  <a:pt x="3596" y="12884"/>
                </a:lnTo>
                <a:lnTo>
                  <a:pt x="4132" y="12074"/>
                </a:lnTo>
                <a:lnTo>
                  <a:pt x="4585" y="11229"/>
                </a:lnTo>
                <a:lnTo>
                  <a:pt x="4942" y="10360"/>
                </a:lnTo>
                <a:lnTo>
                  <a:pt x="5228" y="9455"/>
                </a:lnTo>
                <a:lnTo>
                  <a:pt x="5418" y="8538"/>
                </a:lnTo>
                <a:lnTo>
                  <a:pt x="5537" y="7609"/>
                </a:lnTo>
                <a:lnTo>
                  <a:pt x="5561" y="6680"/>
                </a:lnTo>
                <a:lnTo>
                  <a:pt x="5501" y="5740"/>
                </a:lnTo>
                <a:lnTo>
                  <a:pt x="5359" y="4811"/>
                </a:lnTo>
                <a:lnTo>
                  <a:pt x="5132" y="3894"/>
                </a:lnTo>
                <a:lnTo>
                  <a:pt x="4811" y="3001"/>
                </a:lnTo>
                <a:lnTo>
                  <a:pt x="4406" y="2132"/>
                </a:lnTo>
                <a:lnTo>
                  <a:pt x="3930" y="1298"/>
                </a:lnTo>
                <a:lnTo>
                  <a:pt x="3346" y="501"/>
                </a:lnTo>
                <a:lnTo>
                  <a:pt x="3025" y="120"/>
                </a:lnTo>
                <a:lnTo>
                  <a:pt x="2918" y="1"/>
                </a:lnTo>
                <a:close/>
              </a:path>
            </a:pathLst>
          </a:custGeom>
          <a:solidFill>
            <a:srgbClr val="068090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28"/>
          <p:cNvSpPr/>
          <p:nvPr/>
        </p:nvSpPr>
        <p:spPr>
          <a:xfrm rot="-328894">
            <a:off x="4827458" y="2616880"/>
            <a:ext cx="344468" cy="152383"/>
          </a:xfrm>
          <a:custGeom>
            <a:avLst/>
            <a:gdLst/>
            <a:ahLst/>
            <a:cxnLst/>
            <a:rect l="l" t="t" r="r" b="b"/>
            <a:pathLst>
              <a:path w="13943" h="6168" extrusionOk="0">
                <a:moveTo>
                  <a:pt x="4501" y="0"/>
                </a:moveTo>
                <a:lnTo>
                  <a:pt x="3560" y="95"/>
                </a:lnTo>
                <a:lnTo>
                  <a:pt x="2620" y="286"/>
                </a:lnTo>
                <a:lnTo>
                  <a:pt x="1691" y="560"/>
                </a:lnTo>
                <a:lnTo>
                  <a:pt x="774" y="917"/>
                </a:lnTo>
                <a:lnTo>
                  <a:pt x="333" y="1131"/>
                </a:lnTo>
                <a:lnTo>
                  <a:pt x="0" y="1298"/>
                </a:lnTo>
                <a:lnTo>
                  <a:pt x="286" y="1727"/>
                </a:lnTo>
                <a:lnTo>
                  <a:pt x="905" y="2524"/>
                </a:lnTo>
                <a:lnTo>
                  <a:pt x="1584" y="3251"/>
                </a:lnTo>
                <a:lnTo>
                  <a:pt x="2322" y="3894"/>
                </a:lnTo>
                <a:lnTo>
                  <a:pt x="3120" y="4465"/>
                </a:lnTo>
                <a:lnTo>
                  <a:pt x="3953" y="4953"/>
                </a:lnTo>
                <a:lnTo>
                  <a:pt x="4822" y="5358"/>
                </a:lnTo>
                <a:lnTo>
                  <a:pt x="5715" y="5692"/>
                </a:lnTo>
                <a:lnTo>
                  <a:pt x="6644" y="5930"/>
                </a:lnTo>
                <a:lnTo>
                  <a:pt x="7597" y="6096"/>
                </a:lnTo>
                <a:lnTo>
                  <a:pt x="8549" y="6168"/>
                </a:lnTo>
                <a:lnTo>
                  <a:pt x="9525" y="6156"/>
                </a:lnTo>
                <a:lnTo>
                  <a:pt x="10490" y="6049"/>
                </a:lnTo>
                <a:lnTo>
                  <a:pt x="11454" y="5846"/>
                </a:lnTo>
                <a:lnTo>
                  <a:pt x="12395" y="5561"/>
                </a:lnTo>
                <a:lnTo>
                  <a:pt x="13336" y="5168"/>
                </a:lnTo>
                <a:lnTo>
                  <a:pt x="13788" y="4941"/>
                </a:lnTo>
                <a:lnTo>
                  <a:pt x="13943" y="4858"/>
                </a:lnTo>
                <a:lnTo>
                  <a:pt x="13824" y="4691"/>
                </a:lnTo>
                <a:lnTo>
                  <a:pt x="13550" y="4275"/>
                </a:lnTo>
                <a:lnTo>
                  <a:pt x="12931" y="3513"/>
                </a:lnTo>
                <a:lnTo>
                  <a:pt x="12252" y="2822"/>
                </a:lnTo>
                <a:lnTo>
                  <a:pt x="11526" y="2203"/>
                </a:lnTo>
                <a:lnTo>
                  <a:pt x="10752" y="1655"/>
                </a:lnTo>
                <a:lnTo>
                  <a:pt x="9942" y="1179"/>
                </a:lnTo>
                <a:lnTo>
                  <a:pt x="9085" y="786"/>
                </a:lnTo>
                <a:lnTo>
                  <a:pt x="8204" y="464"/>
                </a:lnTo>
                <a:lnTo>
                  <a:pt x="7299" y="226"/>
                </a:lnTo>
                <a:lnTo>
                  <a:pt x="6382" y="72"/>
                </a:lnTo>
                <a:lnTo>
                  <a:pt x="5441" y="0"/>
                </a:lnTo>
                <a:close/>
              </a:path>
            </a:pathLst>
          </a:custGeom>
          <a:solidFill>
            <a:srgbClr val="068090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28"/>
          <p:cNvSpPr/>
          <p:nvPr/>
        </p:nvSpPr>
        <p:spPr>
          <a:xfrm rot="-328894">
            <a:off x="5049898" y="2260611"/>
            <a:ext cx="618" cy="269463"/>
          </a:xfrm>
          <a:custGeom>
            <a:avLst/>
            <a:gdLst/>
            <a:ahLst/>
            <a:cxnLst/>
            <a:rect l="l" t="t" r="r" b="b"/>
            <a:pathLst>
              <a:path w="25" h="10907" fill="none" extrusionOk="0">
                <a:moveTo>
                  <a:pt x="1" y="10907"/>
                </a:moveTo>
                <a:lnTo>
                  <a:pt x="24" y="0"/>
                </a:lnTo>
              </a:path>
            </a:pathLst>
          </a:custGeom>
          <a:noFill/>
          <a:ln w="9525" cap="flat" cmpd="sng">
            <a:solidFill>
              <a:srgbClr val="3CB394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28"/>
          <p:cNvSpPr/>
          <p:nvPr/>
        </p:nvSpPr>
        <p:spPr>
          <a:xfrm rot="-328894">
            <a:off x="4966050" y="2685895"/>
            <a:ext cx="268894" cy="55019"/>
          </a:xfrm>
          <a:custGeom>
            <a:avLst/>
            <a:gdLst/>
            <a:ahLst/>
            <a:cxnLst/>
            <a:rect l="l" t="t" r="r" b="b"/>
            <a:pathLst>
              <a:path w="10884" h="2227" fill="none" extrusionOk="0">
                <a:moveTo>
                  <a:pt x="10884" y="2227"/>
                </a:moveTo>
                <a:lnTo>
                  <a:pt x="1" y="0"/>
                </a:lnTo>
              </a:path>
            </a:pathLst>
          </a:custGeom>
          <a:noFill/>
          <a:ln w="9525" cap="flat" cmpd="sng">
            <a:solidFill>
              <a:srgbClr val="3CB394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28"/>
          <p:cNvSpPr/>
          <p:nvPr/>
        </p:nvSpPr>
        <p:spPr>
          <a:xfrm rot="-328894">
            <a:off x="4499192" y="2067134"/>
            <a:ext cx="435978" cy="435978"/>
          </a:xfrm>
          <a:custGeom>
            <a:avLst/>
            <a:gdLst/>
            <a:ahLst/>
            <a:cxnLst/>
            <a:rect l="l" t="t" r="r" b="b"/>
            <a:pathLst>
              <a:path w="17647" h="17647" extrusionOk="0">
                <a:moveTo>
                  <a:pt x="8823" y="0"/>
                </a:moveTo>
                <a:lnTo>
                  <a:pt x="8371" y="12"/>
                </a:lnTo>
                <a:lnTo>
                  <a:pt x="7478" y="96"/>
                </a:lnTo>
                <a:lnTo>
                  <a:pt x="6620" y="274"/>
                </a:lnTo>
                <a:lnTo>
                  <a:pt x="5787" y="536"/>
                </a:lnTo>
                <a:lnTo>
                  <a:pt x="5001" y="870"/>
                </a:lnTo>
                <a:lnTo>
                  <a:pt x="4251" y="1274"/>
                </a:lnTo>
                <a:lnTo>
                  <a:pt x="3549" y="1751"/>
                </a:lnTo>
                <a:lnTo>
                  <a:pt x="2894" y="2286"/>
                </a:lnTo>
                <a:lnTo>
                  <a:pt x="2286" y="2894"/>
                </a:lnTo>
                <a:lnTo>
                  <a:pt x="1751" y="3549"/>
                </a:lnTo>
                <a:lnTo>
                  <a:pt x="1274" y="4251"/>
                </a:lnTo>
                <a:lnTo>
                  <a:pt x="870" y="5001"/>
                </a:lnTo>
                <a:lnTo>
                  <a:pt x="536" y="5787"/>
                </a:lnTo>
                <a:lnTo>
                  <a:pt x="274" y="6620"/>
                </a:lnTo>
                <a:lnTo>
                  <a:pt x="96" y="7478"/>
                </a:lnTo>
                <a:lnTo>
                  <a:pt x="12" y="8371"/>
                </a:lnTo>
                <a:lnTo>
                  <a:pt x="0" y="8823"/>
                </a:lnTo>
                <a:lnTo>
                  <a:pt x="12" y="9276"/>
                </a:lnTo>
                <a:lnTo>
                  <a:pt x="96" y="10169"/>
                </a:lnTo>
                <a:lnTo>
                  <a:pt x="274" y="11038"/>
                </a:lnTo>
                <a:lnTo>
                  <a:pt x="536" y="11859"/>
                </a:lnTo>
                <a:lnTo>
                  <a:pt x="870" y="12657"/>
                </a:lnTo>
                <a:lnTo>
                  <a:pt x="1274" y="13407"/>
                </a:lnTo>
                <a:lnTo>
                  <a:pt x="1751" y="14110"/>
                </a:lnTo>
                <a:lnTo>
                  <a:pt x="2286" y="14765"/>
                </a:lnTo>
                <a:lnTo>
                  <a:pt x="2894" y="15360"/>
                </a:lnTo>
                <a:lnTo>
                  <a:pt x="3549" y="15896"/>
                </a:lnTo>
                <a:lnTo>
                  <a:pt x="4251" y="16372"/>
                </a:lnTo>
                <a:lnTo>
                  <a:pt x="5001" y="16789"/>
                </a:lnTo>
                <a:lnTo>
                  <a:pt x="5787" y="17122"/>
                </a:lnTo>
                <a:lnTo>
                  <a:pt x="6620" y="17372"/>
                </a:lnTo>
                <a:lnTo>
                  <a:pt x="7478" y="17551"/>
                </a:lnTo>
                <a:lnTo>
                  <a:pt x="8371" y="17646"/>
                </a:lnTo>
                <a:lnTo>
                  <a:pt x="9276" y="17646"/>
                </a:lnTo>
                <a:lnTo>
                  <a:pt x="10169" y="17551"/>
                </a:lnTo>
                <a:lnTo>
                  <a:pt x="11026" y="17372"/>
                </a:lnTo>
                <a:lnTo>
                  <a:pt x="11859" y="17122"/>
                </a:lnTo>
                <a:lnTo>
                  <a:pt x="12657" y="16789"/>
                </a:lnTo>
                <a:lnTo>
                  <a:pt x="13407" y="16372"/>
                </a:lnTo>
                <a:lnTo>
                  <a:pt x="14110" y="15896"/>
                </a:lnTo>
                <a:lnTo>
                  <a:pt x="14765" y="15360"/>
                </a:lnTo>
                <a:lnTo>
                  <a:pt x="15360" y="14765"/>
                </a:lnTo>
                <a:lnTo>
                  <a:pt x="15896" y="14110"/>
                </a:lnTo>
                <a:lnTo>
                  <a:pt x="16372" y="13407"/>
                </a:lnTo>
                <a:lnTo>
                  <a:pt x="16777" y="12657"/>
                </a:lnTo>
                <a:lnTo>
                  <a:pt x="17122" y="11859"/>
                </a:lnTo>
                <a:lnTo>
                  <a:pt x="17372" y="11038"/>
                </a:lnTo>
                <a:lnTo>
                  <a:pt x="17551" y="10169"/>
                </a:lnTo>
                <a:lnTo>
                  <a:pt x="17646" y="9276"/>
                </a:lnTo>
                <a:lnTo>
                  <a:pt x="17646" y="8823"/>
                </a:lnTo>
                <a:lnTo>
                  <a:pt x="17646" y="8371"/>
                </a:lnTo>
                <a:lnTo>
                  <a:pt x="17551" y="7478"/>
                </a:lnTo>
                <a:lnTo>
                  <a:pt x="17372" y="6620"/>
                </a:lnTo>
                <a:lnTo>
                  <a:pt x="17122" y="5787"/>
                </a:lnTo>
                <a:lnTo>
                  <a:pt x="16777" y="5001"/>
                </a:lnTo>
                <a:lnTo>
                  <a:pt x="16372" y="4251"/>
                </a:lnTo>
                <a:lnTo>
                  <a:pt x="15896" y="3549"/>
                </a:lnTo>
                <a:lnTo>
                  <a:pt x="15360" y="2894"/>
                </a:lnTo>
                <a:lnTo>
                  <a:pt x="14765" y="2286"/>
                </a:lnTo>
                <a:lnTo>
                  <a:pt x="14110" y="1751"/>
                </a:lnTo>
                <a:lnTo>
                  <a:pt x="13407" y="1274"/>
                </a:lnTo>
                <a:lnTo>
                  <a:pt x="12657" y="870"/>
                </a:lnTo>
                <a:lnTo>
                  <a:pt x="11859" y="536"/>
                </a:lnTo>
                <a:lnTo>
                  <a:pt x="11026" y="274"/>
                </a:lnTo>
                <a:lnTo>
                  <a:pt x="10169" y="96"/>
                </a:lnTo>
                <a:lnTo>
                  <a:pt x="9276" y="12"/>
                </a:lnTo>
                <a:lnTo>
                  <a:pt x="8823" y="0"/>
                </a:lnTo>
                <a:close/>
              </a:path>
            </a:pathLst>
          </a:custGeom>
          <a:solidFill>
            <a:srgbClr val="068090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28"/>
          <p:cNvSpPr/>
          <p:nvPr/>
        </p:nvSpPr>
        <p:spPr>
          <a:xfrm rot="-328894">
            <a:off x="4898404" y="1984324"/>
            <a:ext cx="57984" cy="57984"/>
          </a:xfrm>
          <a:custGeom>
            <a:avLst/>
            <a:gdLst/>
            <a:ahLst/>
            <a:cxnLst/>
            <a:rect l="l" t="t" r="r" b="b"/>
            <a:pathLst>
              <a:path w="2347" h="2347" fill="none" extrusionOk="0">
                <a:moveTo>
                  <a:pt x="2346" y="1180"/>
                </a:moveTo>
                <a:lnTo>
                  <a:pt x="2323" y="1418"/>
                </a:lnTo>
                <a:lnTo>
                  <a:pt x="2156" y="1834"/>
                </a:lnTo>
                <a:lnTo>
                  <a:pt x="1835" y="2156"/>
                </a:lnTo>
                <a:lnTo>
                  <a:pt x="1406" y="2335"/>
                </a:lnTo>
                <a:lnTo>
                  <a:pt x="1168" y="2346"/>
                </a:lnTo>
                <a:lnTo>
                  <a:pt x="930" y="2335"/>
                </a:lnTo>
                <a:lnTo>
                  <a:pt x="513" y="2156"/>
                </a:lnTo>
                <a:lnTo>
                  <a:pt x="191" y="1834"/>
                </a:lnTo>
                <a:lnTo>
                  <a:pt x="13" y="1418"/>
                </a:lnTo>
                <a:lnTo>
                  <a:pt x="1" y="1180"/>
                </a:lnTo>
                <a:lnTo>
                  <a:pt x="13" y="941"/>
                </a:lnTo>
                <a:lnTo>
                  <a:pt x="191" y="513"/>
                </a:lnTo>
                <a:lnTo>
                  <a:pt x="513" y="191"/>
                </a:lnTo>
                <a:lnTo>
                  <a:pt x="930" y="25"/>
                </a:lnTo>
                <a:lnTo>
                  <a:pt x="1168" y="1"/>
                </a:lnTo>
                <a:lnTo>
                  <a:pt x="1406" y="25"/>
                </a:lnTo>
                <a:lnTo>
                  <a:pt x="1835" y="191"/>
                </a:lnTo>
                <a:lnTo>
                  <a:pt x="2156" y="513"/>
                </a:lnTo>
                <a:lnTo>
                  <a:pt x="2323" y="941"/>
                </a:lnTo>
                <a:lnTo>
                  <a:pt x="2346" y="1180"/>
                </a:lnTo>
                <a:close/>
              </a:path>
            </a:pathLst>
          </a:custGeom>
          <a:noFill/>
          <a:ln w="9525" cap="flat" cmpd="sng">
            <a:solidFill>
              <a:srgbClr val="3CB394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28"/>
          <p:cNvSpPr/>
          <p:nvPr/>
        </p:nvSpPr>
        <p:spPr>
          <a:xfrm rot="-328894">
            <a:off x="4791336" y="2712485"/>
            <a:ext cx="18850" cy="18554"/>
          </a:xfrm>
          <a:custGeom>
            <a:avLst/>
            <a:gdLst/>
            <a:ahLst/>
            <a:cxnLst/>
            <a:rect l="l" t="t" r="r" b="b"/>
            <a:pathLst>
              <a:path w="763" h="751" fill="none" extrusionOk="0">
                <a:moveTo>
                  <a:pt x="762" y="370"/>
                </a:moveTo>
                <a:lnTo>
                  <a:pt x="750" y="453"/>
                </a:lnTo>
                <a:lnTo>
                  <a:pt x="703" y="584"/>
                </a:lnTo>
                <a:lnTo>
                  <a:pt x="595" y="691"/>
                </a:lnTo>
                <a:lnTo>
                  <a:pt x="464" y="751"/>
                </a:lnTo>
                <a:lnTo>
                  <a:pt x="381" y="751"/>
                </a:lnTo>
                <a:lnTo>
                  <a:pt x="310" y="751"/>
                </a:lnTo>
                <a:lnTo>
                  <a:pt x="167" y="691"/>
                </a:lnTo>
                <a:lnTo>
                  <a:pt x="72" y="584"/>
                </a:lnTo>
                <a:lnTo>
                  <a:pt x="12" y="453"/>
                </a:lnTo>
                <a:lnTo>
                  <a:pt x="0" y="370"/>
                </a:lnTo>
                <a:lnTo>
                  <a:pt x="12" y="299"/>
                </a:lnTo>
                <a:lnTo>
                  <a:pt x="72" y="168"/>
                </a:lnTo>
                <a:lnTo>
                  <a:pt x="167" y="60"/>
                </a:lnTo>
                <a:lnTo>
                  <a:pt x="310" y="1"/>
                </a:lnTo>
                <a:lnTo>
                  <a:pt x="381" y="1"/>
                </a:lnTo>
                <a:lnTo>
                  <a:pt x="464" y="1"/>
                </a:lnTo>
                <a:lnTo>
                  <a:pt x="595" y="60"/>
                </a:lnTo>
                <a:lnTo>
                  <a:pt x="703" y="168"/>
                </a:lnTo>
                <a:lnTo>
                  <a:pt x="750" y="299"/>
                </a:lnTo>
                <a:lnTo>
                  <a:pt x="762" y="370"/>
                </a:lnTo>
                <a:close/>
              </a:path>
            </a:pathLst>
          </a:custGeom>
          <a:noFill/>
          <a:ln w="9525" cap="flat" cmpd="sng">
            <a:solidFill>
              <a:srgbClr val="3CB394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28"/>
          <p:cNvSpPr/>
          <p:nvPr/>
        </p:nvSpPr>
        <p:spPr>
          <a:xfrm rot="-328894">
            <a:off x="4821738" y="2736225"/>
            <a:ext cx="37379" cy="37379"/>
          </a:xfrm>
          <a:custGeom>
            <a:avLst/>
            <a:gdLst/>
            <a:ahLst/>
            <a:cxnLst/>
            <a:rect l="l" t="t" r="r" b="b"/>
            <a:pathLst>
              <a:path w="1513" h="1513" extrusionOk="0">
                <a:moveTo>
                  <a:pt x="763" y="0"/>
                </a:moveTo>
                <a:lnTo>
                  <a:pt x="608" y="12"/>
                </a:lnTo>
                <a:lnTo>
                  <a:pt x="334" y="119"/>
                </a:lnTo>
                <a:lnTo>
                  <a:pt x="131" y="334"/>
                </a:lnTo>
                <a:lnTo>
                  <a:pt x="12" y="596"/>
                </a:lnTo>
                <a:lnTo>
                  <a:pt x="0" y="750"/>
                </a:lnTo>
                <a:lnTo>
                  <a:pt x="12" y="905"/>
                </a:lnTo>
                <a:lnTo>
                  <a:pt x="131" y="1179"/>
                </a:lnTo>
                <a:lnTo>
                  <a:pt x="334" y="1381"/>
                </a:lnTo>
                <a:lnTo>
                  <a:pt x="608" y="1500"/>
                </a:lnTo>
                <a:lnTo>
                  <a:pt x="763" y="1512"/>
                </a:lnTo>
                <a:lnTo>
                  <a:pt x="917" y="1500"/>
                </a:lnTo>
                <a:lnTo>
                  <a:pt x="1179" y="1381"/>
                </a:lnTo>
                <a:lnTo>
                  <a:pt x="1394" y="1179"/>
                </a:lnTo>
                <a:lnTo>
                  <a:pt x="1501" y="905"/>
                </a:lnTo>
                <a:lnTo>
                  <a:pt x="1513" y="750"/>
                </a:lnTo>
                <a:lnTo>
                  <a:pt x="1501" y="596"/>
                </a:lnTo>
                <a:lnTo>
                  <a:pt x="1394" y="334"/>
                </a:lnTo>
                <a:lnTo>
                  <a:pt x="1179" y="119"/>
                </a:lnTo>
                <a:lnTo>
                  <a:pt x="917" y="12"/>
                </a:lnTo>
                <a:lnTo>
                  <a:pt x="763" y="0"/>
                </a:lnTo>
                <a:close/>
              </a:path>
            </a:pathLst>
          </a:custGeom>
          <a:solidFill>
            <a:srgbClr val="0F6890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8"/>
          <p:cNvSpPr/>
          <p:nvPr/>
        </p:nvSpPr>
        <p:spPr>
          <a:xfrm rot="-328894">
            <a:off x="4885117" y="2056884"/>
            <a:ext cx="37404" cy="37379"/>
          </a:xfrm>
          <a:custGeom>
            <a:avLst/>
            <a:gdLst/>
            <a:ahLst/>
            <a:cxnLst/>
            <a:rect l="l" t="t" r="r" b="b"/>
            <a:pathLst>
              <a:path w="1514" h="1513" extrusionOk="0">
                <a:moveTo>
                  <a:pt x="763" y="1"/>
                </a:moveTo>
                <a:lnTo>
                  <a:pt x="608" y="13"/>
                </a:lnTo>
                <a:lnTo>
                  <a:pt x="334" y="132"/>
                </a:lnTo>
                <a:lnTo>
                  <a:pt x="132" y="334"/>
                </a:lnTo>
                <a:lnTo>
                  <a:pt x="13" y="608"/>
                </a:lnTo>
                <a:lnTo>
                  <a:pt x="1" y="763"/>
                </a:lnTo>
                <a:lnTo>
                  <a:pt x="13" y="917"/>
                </a:lnTo>
                <a:lnTo>
                  <a:pt x="132" y="1179"/>
                </a:lnTo>
                <a:lnTo>
                  <a:pt x="334" y="1394"/>
                </a:lnTo>
                <a:lnTo>
                  <a:pt x="608" y="1501"/>
                </a:lnTo>
                <a:lnTo>
                  <a:pt x="763" y="1513"/>
                </a:lnTo>
                <a:lnTo>
                  <a:pt x="918" y="1501"/>
                </a:lnTo>
                <a:lnTo>
                  <a:pt x="1192" y="1394"/>
                </a:lnTo>
                <a:lnTo>
                  <a:pt x="1394" y="1179"/>
                </a:lnTo>
                <a:lnTo>
                  <a:pt x="1501" y="917"/>
                </a:lnTo>
                <a:lnTo>
                  <a:pt x="1513" y="763"/>
                </a:lnTo>
                <a:lnTo>
                  <a:pt x="1501" y="608"/>
                </a:lnTo>
                <a:lnTo>
                  <a:pt x="1394" y="334"/>
                </a:lnTo>
                <a:lnTo>
                  <a:pt x="1192" y="132"/>
                </a:lnTo>
                <a:lnTo>
                  <a:pt x="918" y="13"/>
                </a:lnTo>
                <a:lnTo>
                  <a:pt x="763" y="1"/>
                </a:lnTo>
                <a:close/>
              </a:path>
            </a:pathLst>
          </a:custGeom>
          <a:solidFill>
            <a:srgbClr val="0F6890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8"/>
          <p:cNvSpPr/>
          <p:nvPr/>
        </p:nvSpPr>
        <p:spPr>
          <a:xfrm rot="-328894">
            <a:off x="4956170" y="2051855"/>
            <a:ext cx="37379" cy="37379"/>
          </a:xfrm>
          <a:custGeom>
            <a:avLst/>
            <a:gdLst/>
            <a:ahLst/>
            <a:cxnLst/>
            <a:rect l="l" t="t" r="r" b="b"/>
            <a:pathLst>
              <a:path w="1513" h="1513" fill="none" extrusionOk="0">
                <a:moveTo>
                  <a:pt x="1513" y="750"/>
                </a:moveTo>
                <a:lnTo>
                  <a:pt x="1501" y="905"/>
                </a:lnTo>
                <a:lnTo>
                  <a:pt x="1393" y="1179"/>
                </a:lnTo>
                <a:lnTo>
                  <a:pt x="1179" y="1381"/>
                </a:lnTo>
                <a:lnTo>
                  <a:pt x="917" y="1500"/>
                </a:lnTo>
                <a:lnTo>
                  <a:pt x="762" y="1512"/>
                </a:lnTo>
                <a:lnTo>
                  <a:pt x="608" y="1500"/>
                </a:lnTo>
                <a:lnTo>
                  <a:pt x="334" y="1381"/>
                </a:lnTo>
                <a:lnTo>
                  <a:pt x="131" y="1179"/>
                </a:lnTo>
                <a:lnTo>
                  <a:pt x="12" y="905"/>
                </a:lnTo>
                <a:lnTo>
                  <a:pt x="0" y="750"/>
                </a:lnTo>
                <a:lnTo>
                  <a:pt x="12" y="595"/>
                </a:lnTo>
                <a:lnTo>
                  <a:pt x="131" y="333"/>
                </a:lnTo>
                <a:lnTo>
                  <a:pt x="334" y="119"/>
                </a:lnTo>
                <a:lnTo>
                  <a:pt x="608" y="12"/>
                </a:lnTo>
                <a:lnTo>
                  <a:pt x="762" y="0"/>
                </a:lnTo>
                <a:lnTo>
                  <a:pt x="917" y="12"/>
                </a:lnTo>
                <a:lnTo>
                  <a:pt x="1179" y="119"/>
                </a:lnTo>
                <a:lnTo>
                  <a:pt x="1393" y="333"/>
                </a:lnTo>
                <a:lnTo>
                  <a:pt x="1501" y="595"/>
                </a:lnTo>
                <a:lnTo>
                  <a:pt x="1513" y="750"/>
                </a:lnTo>
                <a:close/>
              </a:path>
            </a:pathLst>
          </a:custGeom>
          <a:noFill/>
          <a:ln w="9525" cap="flat" cmpd="sng">
            <a:solidFill>
              <a:srgbClr val="3CB394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8"/>
          <p:cNvSpPr/>
          <p:nvPr/>
        </p:nvSpPr>
        <p:spPr>
          <a:xfrm>
            <a:off x="3887243" y="3369709"/>
            <a:ext cx="33253" cy="33549"/>
          </a:xfrm>
          <a:custGeom>
            <a:avLst/>
            <a:gdLst/>
            <a:ahLst/>
            <a:cxnLst/>
            <a:rect l="l" t="t" r="r" b="b"/>
            <a:pathLst>
              <a:path w="1346" h="1358" fill="none" extrusionOk="0">
                <a:moveTo>
                  <a:pt x="1346" y="679"/>
                </a:moveTo>
                <a:lnTo>
                  <a:pt x="1334" y="822"/>
                </a:lnTo>
                <a:lnTo>
                  <a:pt x="1239" y="1060"/>
                </a:lnTo>
                <a:lnTo>
                  <a:pt x="1048" y="1239"/>
                </a:lnTo>
                <a:lnTo>
                  <a:pt x="810" y="1346"/>
                </a:lnTo>
                <a:lnTo>
                  <a:pt x="667" y="1358"/>
                </a:lnTo>
                <a:lnTo>
                  <a:pt x="536" y="1346"/>
                </a:lnTo>
                <a:lnTo>
                  <a:pt x="298" y="1239"/>
                </a:lnTo>
                <a:lnTo>
                  <a:pt x="108" y="1060"/>
                </a:lnTo>
                <a:lnTo>
                  <a:pt x="12" y="822"/>
                </a:lnTo>
                <a:lnTo>
                  <a:pt x="0" y="679"/>
                </a:lnTo>
                <a:lnTo>
                  <a:pt x="12" y="548"/>
                </a:lnTo>
                <a:lnTo>
                  <a:pt x="108" y="298"/>
                </a:lnTo>
                <a:lnTo>
                  <a:pt x="298" y="119"/>
                </a:lnTo>
                <a:lnTo>
                  <a:pt x="536" y="12"/>
                </a:lnTo>
                <a:lnTo>
                  <a:pt x="667" y="0"/>
                </a:lnTo>
                <a:lnTo>
                  <a:pt x="810" y="12"/>
                </a:lnTo>
                <a:lnTo>
                  <a:pt x="1048" y="119"/>
                </a:lnTo>
                <a:lnTo>
                  <a:pt x="1239" y="298"/>
                </a:lnTo>
                <a:lnTo>
                  <a:pt x="1334" y="548"/>
                </a:lnTo>
                <a:lnTo>
                  <a:pt x="1346" y="679"/>
                </a:lnTo>
                <a:close/>
              </a:path>
            </a:pathLst>
          </a:custGeom>
          <a:noFill/>
          <a:ln w="9525" cap="flat" cmpd="sng">
            <a:solidFill>
              <a:srgbClr val="0F6890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8"/>
          <p:cNvSpPr/>
          <p:nvPr/>
        </p:nvSpPr>
        <p:spPr>
          <a:xfrm>
            <a:off x="3742800" y="3021077"/>
            <a:ext cx="1297235" cy="2495946"/>
          </a:xfrm>
          <a:custGeom>
            <a:avLst/>
            <a:gdLst/>
            <a:ahLst/>
            <a:cxnLst/>
            <a:rect l="l" t="t" r="r" b="b"/>
            <a:pathLst>
              <a:path w="52509" h="101030" fill="none" extrusionOk="0">
                <a:moveTo>
                  <a:pt x="0" y="1"/>
                </a:moveTo>
                <a:lnTo>
                  <a:pt x="1298" y="251"/>
                </a:lnTo>
                <a:lnTo>
                  <a:pt x="3834" y="834"/>
                </a:lnTo>
                <a:lnTo>
                  <a:pt x="6335" y="1525"/>
                </a:lnTo>
                <a:lnTo>
                  <a:pt x="8787" y="2299"/>
                </a:lnTo>
                <a:lnTo>
                  <a:pt x="10002" y="2727"/>
                </a:lnTo>
                <a:lnTo>
                  <a:pt x="11359" y="3227"/>
                </a:lnTo>
                <a:lnTo>
                  <a:pt x="14038" y="4335"/>
                </a:lnTo>
                <a:lnTo>
                  <a:pt x="16646" y="5549"/>
                </a:lnTo>
                <a:lnTo>
                  <a:pt x="19182" y="6871"/>
                </a:lnTo>
                <a:lnTo>
                  <a:pt x="21635" y="8300"/>
                </a:lnTo>
                <a:lnTo>
                  <a:pt x="24028" y="9824"/>
                </a:lnTo>
                <a:lnTo>
                  <a:pt x="26326" y="11455"/>
                </a:lnTo>
                <a:lnTo>
                  <a:pt x="28553" y="13182"/>
                </a:lnTo>
                <a:lnTo>
                  <a:pt x="30696" y="14991"/>
                </a:lnTo>
                <a:lnTo>
                  <a:pt x="32756" y="16885"/>
                </a:lnTo>
                <a:lnTo>
                  <a:pt x="34732" y="18873"/>
                </a:lnTo>
                <a:lnTo>
                  <a:pt x="36613" y="20945"/>
                </a:lnTo>
                <a:lnTo>
                  <a:pt x="38399" y="23076"/>
                </a:lnTo>
                <a:lnTo>
                  <a:pt x="40090" y="25291"/>
                </a:lnTo>
                <a:lnTo>
                  <a:pt x="41686" y="27577"/>
                </a:lnTo>
                <a:lnTo>
                  <a:pt x="43186" y="29934"/>
                </a:lnTo>
                <a:lnTo>
                  <a:pt x="44579" y="32351"/>
                </a:lnTo>
                <a:lnTo>
                  <a:pt x="45865" y="34828"/>
                </a:lnTo>
                <a:lnTo>
                  <a:pt x="47044" y="37352"/>
                </a:lnTo>
                <a:lnTo>
                  <a:pt x="48127" y="39936"/>
                </a:lnTo>
                <a:lnTo>
                  <a:pt x="49080" y="42579"/>
                </a:lnTo>
                <a:lnTo>
                  <a:pt x="49937" y="45258"/>
                </a:lnTo>
                <a:lnTo>
                  <a:pt x="50663" y="47973"/>
                </a:lnTo>
                <a:lnTo>
                  <a:pt x="51283" y="50735"/>
                </a:lnTo>
                <a:lnTo>
                  <a:pt x="51771" y="53533"/>
                </a:lnTo>
                <a:lnTo>
                  <a:pt x="52152" y="56355"/>
                </a:lnTo>
                <a:lnTo>
                  <a:pt x="52390" y="59213"/>
                </a:lnTo>
                <a:lnTo>
                  <a:pt x="52509" y="62094"/>
                </a:lnTo>
                <a:lnTo>
                  <a:pt x="52497" y="65000"/>
                </a:lnTo>
                <a:lnTo>
                  <a:pt x="52354" y="67929"/>
                </a:lnTo>
                <a:lnTo>
                  <a:pt x="52068" y="70858"/>
                </a:lnTo>
                <a:lnTo>
                  <a:pt x="51652" y="73811"/>
                </a:lnTo>
                <a:lnTo>
                  <a:pt x="51390" y="75287"/>
                </a:lnTo>
                <a:lnTo>
                  <a:pt x="51032" y="77085"/>
                </a:lnTo>
                <a:lnTo>
                  <a:pt x="50163" y="80597"/>
                </a:lnTo>
                <a:lnTo>
                  <a:pt x="49115" y="84027"/>
                </a:lnTo>
                <a:lnTo>
                  <a:pt x="47889" y="87349"/>
                </a:lnTo>
                <a:lnTo>
                  <a:pt x="46484" y="90575"/>
                </a:lnTo>
                <a:lnTo>
                  <a:pt x="44924" y="93707"/>
                </a:lnTo>
                <a:lnTo>
                  <a:pt x="43210" y="96719"/>
                </a:lnTo>
                <a:lnTo>
                  <a:pt x="41340" y="99624"/>
                </a:lnTo>
                <a:lnTo>
                  <a:pt x="40352" y="101029"/>
                </a:lnTo>
              </a:path>
            </a:pathLst>
          </a:custGeom>
          <a:noFill/>
          <a:ln w="9525" cap="flat" cmpd="sng">
            <a:solidFill>
              <a:srgbClr val="0F6890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8"/>
          <p:cNvSpPr/>
          <p:nvPr/>
        </p:nvSpPr>
        <p:spPr>
          <a:xfrm>
            <a:off x="4258210" y="2703059"/>
            <a:ext cx="205941" cy="520386"/>
          </a:xfrm>
          <a:custGeom>
            <a:avLst/>
            <a:gdLst/>
            <a:ahLst/>
            <a:cxnLst/>
            <a:rect l="l" t="t" r="r" b="b"/>
            <a:pathLst>
              <a:path w="8336" h="21064" extrusionOk="0">
                <a:moveTo>
                  <a:pt x="4025" y="1"/>
                </a:moveTo>
                <a:lnTo>
                  <a:pt x="3835" y="215"/>
                </a:lnTo>
                <a:lnTo>
                  <a:pt x="3358" y="775"/>
                </a:lnTo>
                <a:lnTo>
                  <a:pt x="2513" y="1929"/>
                </a:lnTo>
                <a:lnTo>
                  <a:pt x="1787" y="3156"/>
                </a:lnTo>
                <a:lnTo>
                  <a:pt x="1191" y="4418"/>
                </a:lnTo>
                <a:lnTo>
                  <a:pt x="703" y="5716"/>
                </a:lnTo>
                <a:lnTo>
                  <a:pt x="346" y="7049"/>
                </a:lnTo>
                <a:lnTo>
                  <a:pt x="120" y="8407"/>
                </a:lnTo>
                <a:lnTo>
                  <a:pt x="1" y="9776"/>
                </a:lnTo>
                <a:lnTo>
                  <a:pt x="13" y="11145"/>
                </a:lnTo>
                <a:lnTo>
                  <a:pt x="144" y="12515"/>
                </a:lnTo>
                <a:lnTo>
                  <a:pt x="394" y="13860"/>
                </a:lnTo>
                <a:lnTo>
                  <a:pt x="763" y="15194"/>
                </a:lnTo>
                <a:lnTo>
                  <a:pt x="1263" y="16491"/>
                </a:lnTo>
                <a:lnTo>
                  <a:pt x="1882" y="17754"/>
                </a:lnTo>
                <a:lnTo>
                  <a:pt x="2608" y="18956"/>
                </a:lnTo>
                <a:lnTo>
                  <a:pt x="3478" y="20111"/>
                </a:lnTo>
                <a:lnTo>
                  <a:pt x="3954" y="20659"/>
                </a:lnTo>
                <a:lnTo>
                  <a:pt x="4311" y="21064"/>
                </a:lnTo>
                <a:lnTo>
                  <a:pt x="4811" y="20492"/>
                </a:lnTo>
                <a:lnTo>
                  <a:pt x="5704" y="19313"/>
                </a:lnTo>
                <a:lnTo>
                  <a:pt x="6454" y="18075"/>
                </a:lnTo>
                <a:lnTo>
                  <a:pt x="7097" y="16789"/>
                </a:lnTo>
                <a:lnTo>
                  <a:pt x="7597" y="15456"/>
                </a:lnTo>
                <a:lnTo>
                  <a:pt x="7966" y="14086"/>
                </a:lnTo>
                <a:lnTo>
                  <a:pt x="8216" y="12705"/>
                </a:lnTo>
                <a:lnTo>
                  <a:pt x="8335" y="11300"/>
                </a:lnTo>
                <a:lnTo>
                  <a:pt x="8335" y="9895"/>
                </a:lnTo>
                <a:lnTo>
                  <a:pt x="8193" y="8490"/>
                </a:lnTo>
                <a:lnTo>
                  <a:pt x="7931" y="7109"/>
                </a:lnTo>
                <a:lnTo>
                  <a:pt x="7538" y="5752"/>
                </a:lnTo>
                <a:lnTo>
                  <a:pt x="7026" y="4418"/>
                </a:lnTo>
                <a:lnTo>
                  <a:pt x="6371" y="3132"/>
                </a:lnTo>
                <a:lnTo>
                  <a:pt x="5597" y="1906"/>
                </a:lnTo>
                <a:lnTo>
                  <a:pt x="4692" y="739"/>
                </a:lnTo>
                <a:lnTo>
                  <a:pt x="4192" y="179"/>
                </a:lnTo>
                <a:lnTo>
                  <a:pt x="4025" y="1"/>
                </a:lnTo>
                <a:close/>
              </a:path>
            </a:pathLst>
          </a:custGeom>
          <a:solidFill>
            <a:srgbClr val="00A997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28"/>
          <p:cNvSpPr/>
          <p:nvPr/>
        </p:nvSpPr>
        <p:spPr>
          <a:xfrm>
            <a:off x="3974907" y="3294102"/>
            <a:ext cx="395675" cy="161521"/>
          </a:xfrm>
          <a:custGeom>
            <a:avLst/>
            <a:gdLst/>
            <a:ahLst/>
            <a:cxnLst/>
            <a:rect l="l" t="t" r="r" b="b"/>
            <a:pathLst>
              <a:path w="16016" h="6538" extrusionOk="0">
                <a:moveTo>
                  <a:pt x="9288" y="0"/>
                </a:moveTo>
                <a:lnTo>
                  <a:pt x="8240" y="24"/>
                </a:lnTo>
                <a:lnTo>
                  <a:pt x="7192" y="155"/>
                </a:lnTo>
                <a:lnTo>
                  <a:pt x="6156" y="357"/>
                </a:lnTo>
                <a:lnTo>
                  <a:pt x="5156" y="667"/>
                </a:lnTo>
                <a:lnTo>
                  <a:pt x="4168" y="1060"/>
                </a:lnTo>
                <a:lnTo>
                  <a:pt x="3227" y="1548"/>
                </a:lnTo>
                <a:lnTo>
                  <a:pt x="2310" y="2120"/>
                </a:lnTo>
                <a:lnTo>
                  <a:pt x="1453" y="2786"/>
                </a:lnTo>
                <a:lnTo>
                  <a:pt x="644" y="3537"/>
                </a:lnTo>
                <a:lnTo>
                  <a:pt x="274" y="3941"/>
                </a:lnTo>
                <a:lnTo>
                  <a:pt x="1" y="4251"/>
                </a:lnTo>
                <a:lnTo>
                  <a:pt x="465" y="4584"/>
                </a:lnTo>
                <a:lnTo>
                  <a:pt x="1441" y="5156"/>
                </a:lnTo>
                <a:lnTo>
                  <a:pt x="2441" y="5632"/>
                </a:lnTo>
                <a:lnTo>
                  <a:pt x="3489" y="6013"/>
                </a:lnTo>
                <a:lnTo>
                  <a:pt x="4537" y="6287"/>
                </a:lnTo>
                <a:lnTo>
                  <a:pt x="5609" y="6454"/>
                </a:lnTo>
                <a:lnTo>
                  <a:pt x="6692" y="6537"/>
                </a:lnTo>
                <a:lnTo>
                  <a:pt x="7764" y="6501"/>
                </a:lnTo>
                <a:lnTo>
                  <a:pt x="8835" y="6382"/>
                </a:lnTo>
                <a:lnTo>
                  <a:pt x="9895" y="6168"/>
                </a:lnTo>
                <a:lnTo>
                  <a:pt x="10931" y="5846"/>
                </a:lnTo>
                <a:lnTo>
                  <a:pt x="11931" y="5442"/>
                </a:lnTo>
                <a:lnTo>
                  <a:pt x="12896" y="4930"/>
                </a:lnTo>
                <a:lnTo>
                  <a:pt x="13824" y="4334"/>
                </a:lnTo>
                <a:lnTo>
                  <a:pt x="14693" y="3644"/>
                </a:lnTo>
                <a:lnTo>
                  <a:pt x="15515" y="2858"/>
                </a:lnTo>
                <a:lnTo>
                  <a:pt x="15896" y="2429"/>
                </a:lnTo>
                <a:lnTo>
                  <a:pt x="16015" y="2286"/>
                </a:lnTo>
                <a:lnTo>
                  <a:pt x="15837" y="2155"/>
                </a:lnTo>
                <a:lnTo>
                  <a:pt x="15372" y="1834"/>
                </a:lnTo>
                <a:lnTo>
                  <a:pt x="14420" y="1286"/>
                </a:lnTo>
                <a:lnTo>
                  <a:pt x="13431" y="846"/>
                </a:lnTo>
                <a:lnTo>
                  <a:pt x="12419" y="488"/>
                </a:lnTo>
                <a:lnTo>
                  <a:pt x="11383" y="226"/>
                </a:lnTo>
                <a:lnTo>
                  <a:pt x="10336" y="72"/>
                </a:lnTo>
                <a:lnTo>
                  <a:pt x="9288" y="0"/>
                </a:lnTo>
                <a:close/>
              </a:path>
            </a:pathLst>
          </a:custGeom>
          <a:solidFill>
            <a:srgbClr val="00A997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28"/>
          <p:cNvSpPr/>
          <p:nvPr/>
        </p:nvSpPr>
        <p:spPr>
          <a:xfrm>
            <a:off x="4355016" y="2881625"/>
            <a:ext cx="13242" cy="404791"/>
          </a:xfrm>
          <a:custGeom>
            <a:avLst/>
            <a:gdLst/>
            <a:ahLst/>
            <a:cxnLst/>
            <a:rect l="l" t="t" r="r" b="b"/>
            <a:pathLst>
              <a:path w="536" h="16385" fill="none" extrusionOk="0">
                <a:moveTo>
                  <a:pt x="536" y="16385"/>
                </a:moveTo>
                <a:lnTo>
                  <a:pt x="0" y="1"/>
                </a:lnTo>
              </a:path>
            </a:pathLst>
          </a:custGeom>
          <a:noFill/>
          <a:ln w="9525" cap="flat" cmpd="sng">
            <a:solidFill>
              <a:srgbClr val="0F6890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28"/>
          <p:cNvSpPr/>
          <p:nvPr/>
        </p:nvSpPr>
        <p:spPr>
          <a:xfrm>
            <a:off x="4136127" y="3339688"/>
            <a:ext cx="303600" cy="52399"/>
          </a:xfrm>
          <a:custGeom>
            <a:avLst/>
            <a:gdLst/>
            <a:ahLst/>
            <a:cxnLst/>
            <a:rect l="l" t="t" r="r" b="b"/>
            <a:pathLst>
              <a:path w="12289" h="2121" fill="none" extrusionOk="0">
                <a:moveTo>
                  <a:pt x="12288" y="1"/>
                </a:moveTo>
                <a:lnTo>
                  <a:pt x="0" y="2120"/>
                </a:lnTo>
              </a:path>
            </a:pathLst>
          </a:custGeom>
          <a:noFill/>
          <a:ln w="9525" cap="flat" cmpd="sng">
            <a:solidFill>
              <a:srgbClr val="0F6890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28"/>
          <p:cNvSpPr/>
          <p:nvPr/>
        </p:nvSpPr>
        <p:spPr>
          <a:xfrm>
            <a:off x="3916374" y="3435012"/>
            <a:ext cx="51782" cy="51806"/>
          </a:xfrm>
          <a:custGeom>
            <a:avLst/>
            <a:gdLst/>
            <a:ahLst/>
            <a:cxnLst/>
            <a:rect l="l" t="t" r="r" b="b"/>
            <a:pathLst>
              <a:path w="2096" h="2097" fill="none" extrusionOk="0">
                <a:moveTo>
                  <a:pt x="2096" y="1048"/>
                </a:moveTo>
                <a:lnTo>
                  <a:pt x="2084" y="1263"/>
                </a:lnTo>
                <a:lnTo>
                  <a:pt x="1929" y="1644"/>
                </a:lnTo>
                <a:lnTo>
                  <a:pt x="1643" y="1929"/>
                </a:lnTo>
                <a:lnTo>
                  <a:pt x="1262" y="2084"/>
                </a:lnTo>
                <a:lnTo>
                  <a:pt x="1048" y="2096"/>
                </a:lnTo>
                <a:lnTo>
                  <a:pt x="834" y="2084"/>
                </a:lnTo>
                <a:lnTo>
                  <a:pt x="464" y="1929"/>
                </a:lnTo>
                <a:lnTo>
                  <a:pt x="179" y="1644"/>
                </a:lnTo>
                <a:lnTo>
                  <a:pt x="12" y="1263"/>
                </a:lnTo>
                <a:lnTo>
                  <a:pt x="0" y="1048"/>
                </a:lnTo>
                <a:lnTo>
                  <a:pt x="12" y="834"/>
                </a:lnTo>
                <a:lnTo>
                  <a:pt x="179" y="465"/>
                </a:lnTo>
                <a:lnTo>
                  <a:pt x="464" y="179"/>
                </a:lnTo>
                <a:lnTo>
                  <a:pt x="834" y="12"/>
                </a:lnTo>
                <a:lnTo>
                  <a:pt x="1048" y="1"/>
                </a:lnTo>
                <a:lnTo>
                  <a:pt x="1262" y="12"/>
                </a:lnTo>
                <a:lnTo>
                  <a:pt x="1643" y="179"/>
                </a:lnTo>
                <a:lnTo>
                  <a:pt x="1929" y="465"/>
                </a:lnTo>
                <a:lnTo>
                  <a:pt x="2084" y="834"/>
                </a:lnTo>
                <a:lnTo>
                  <a:pt x="2096" y="1048"/>
                </a:lnTo>
                <a:close/>
              </a:path>
            </a:pathLst>
          </a:custGeom>
          <a:noFill/>
          <a:ln w="9525" cap="flat" cmpd="sng">
            <a:solidFill>
              <a:srgbClr val="0F6890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28"/>
          <p:cNvSpPr/>
          <p:nvPr/>
        </p:nvSpPr>
        <p:spPr>
          <a:xfrm>
            <a:off x="4230561" y="2658930"/>
            <a:ext cx="51806" cy="51806"/>
          </a:xfrm>
          <a:custGeom>
            <a:avLst/>
            <a:gdLst/>
            <a:ahLst/>
            <a:cxnLst/>
            <a:rect l="l" t="t" r="r" b="b"/>
            <a:pathLst>
              <a:path w="2097" h="2097" fill="none" extrusionOk="0">
                <a:moveTo>
                  <a:pt x="2096" y="1048"/>
                </a:moveTo>
                <a:lnTo>
                  <a:pt x="2072" y="1263"/>
                </a:lnTo>
                <a:lnTo>
                  <a:pt x="1918" y="1632"/>
                </a:lnTo>
                <a:lnTo>
                  <a:pt x="1632" y="1918"/>
                </a:lnTo>
                <a:lnTo>
                  <a:pt x="1263" y="2084"/>
                </a:lnTo>
                <a:lnTo>
                  <a:pt x="1048" y="2096"/>
                </a:lnTo>
                <a:lnTo>
                  <a:pt x="834" y="2084"/>
                </a:lnTo>
                <a:lnTo>
                  <a:pt x="453" y="1918"/>
                </a:lnTo>
                <a:lnTo>
                  <a:pt x="167" y="1632"/>
                </a:lnTo>
                <a:lnTo>
                  <a:pt x="12" y="1263"/>
                </a:lnTo>
                <a:lnTo>
                  <a:pt x="1" y="1048"/>
                </a:lnTo>
                <a:lnTo>
                  <a:pt x="12" y="834"/>
                </a:lnTo>
                <a:lnTo>
                  <a:pt x="167" y="453"/>
                </a:lnTo>
                <a:lnTo>
                  <a:pt x="453" y="167"/>
                </a:lnTo>
                <a:lnTo>
                  <a:pt x="834" y="12"/>
                </a:lnTo>
                <a:lnTo>
                  <a:pt x="1048" y="1"/>
                </a:lnTo>
                <a:lnTo>
                  <a:pt x="1263" y="12"/>
                </a:lnTo>
                <a:lnTo>
                  <a:pt x="1632" y="167"/>
                </a:lnTo>
                <a:lnTo>
                  <a:pt x="1918" y="453"/>
                </a:lnTo>
                <a:lnTo>
                  <a:pt x="2072" y="834"/>
                </a:lnTo>
                <a:lnTo>
                  <a:pt x="2096" y="1048"/>
                </a:lnTo>
                <a:close/>
              </a:path>
            </a:pathLst>
          </a:custGeom>
          <a:noFill/>
          <a:ln w="9525" cap="flat" cmpd="sng">
            <a:solidFill>
              <a:srgbClr val="0F6890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28"/>
          <p:cNvSpPr/>
          <p:nvPr/>
        </p:nvSpPr>
        <p:spPr>
          <a:xfrm>
            <a:off x="3853690" y="3421176"/>
            <a:ext cx="33574" cy="33278"/>
          </a:xfrm>
          <a:custGeom>
            <a:avLst/>
            <a:gdLst/>
            <a:ahLst/>
            <a:cxnLst/>
            <a:rect l="l" t="t" r="r" b="b"/>
            <a:pathLst>
              <a:path w="1359" h="1347" extrusionOk="0">
                <a:moveTo>
                  <a:pt x="680" y="1"/>
                </a:moveTo>
                <a:lnTo>
                  <a:pt x="537" y="13"/>
                </a:lnTo>
                <a:lnTo>
                  <a:pt x="299" y="108"/>
                </a:lnTo>
                <a:lnTo>
                  <a:pt x="120" y="299"/>
                </a:lnTo>
                <a:lnTo>
                  <a:pt x="13" y="537"/>
                </a:lnTo>
                <a:lnTo>
                  <a:pt x="1" y="680"/>
                </a:lnTo>
                <a:lnTo>
                  <a:pt x="13" y="811"/>
                </a:lnTo>
                <a:lnTo>
                  <a:pt x="120" y="1049"/>
                </a:lnTo>
                <a:lnTo>
                  <a:pt x="299" y="1239"/>
                </a:lnTo>
                <a:lnTo>
                  <a:pt x="537" y="1334"/>
                </a:lnTo>
                <a:lnTo>
                  <a:pt x="680" y="1346"/>
                </a:lnTo>
                <a:lnTo>
                  <a:pt x="811" y="1334"/>
                </a:lnTo>
                <a:lnTo>
                  <a:pt x="1061" y="1239"/>
                </a:lnTo>
                <a:lnTo>
                  <a:pt x="1239" y="1049"/>
                </a:lnTo>
                <a:lnTo>
                  <a:pt x="1346" y="811"/>
                </a:lnTo>
                <a:lnTo>
                  <a:pt x="1358" y="680"/>
                </a:lnTo>
                <a:lnTo>
                  <a:pt x="1346" y="537"/>
                </a:lnTo>
                <a:lnTo>
                  <a:pt x="1239" y="299"/>
                </a:lnTo>
                <a:lnTo>
                  <a:pt x="1061" y="108"/>
                </a:lnTo>
                <a:lnTo>
                  <a:pt x="811" y="13"/>
                </a:lnTo>
                <a:lnTo>
                  <a:pt x="680" y="1"/>
                </a:lnTo>
                <a:close/>
              </a:path>
            </a:pathLst>
          </a:custGeom>
          <a:solidFill>
            <a:srgbClr val="00A997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28"/>
          <p:cNvSpPr/>
          <p:nvPr/>
        </p:nvSpPr>
        <p:spPr>
          <a:xfrm>
            <a:off x="4174968" y="2680995"/>
            <a:ext cx="33253" cy="33278"/>
          </a:xfrm>
          <a:custGeom>
            <a:avLst/>
            <a:gdLst/>
            <a:ahLst/>
            <a:cxnLst/>
            <a:rect l="l" t="t" r="r" b="b"/>
            <a:pathLst>
              <a:path w="1346" h="1347" extrusionOk="0">
                <a:moveTo>
                  <a:pt x="536" y="1"/>
                </a:moveTo>
                <a:lnTo>
                  <a:pt x="298" y="108"/>
                </a:lnTo>
                <a:lnTo>
                  <a:pt x="107" y="286"/>
                </a:lnTo>
                <a:lnTo>
                  <a:pt x="12" y="536"/>
                </a:lnTo>
                <a:lnTo>
                  <a:pt x="0" y="667"/>
                </a:lnTo>
                <a:lnTo>
                  <a:pt x="12" y="810"/>
                </a:lnTo>
                <a:lnTo>
                  <a:pt x="107" y="1048"/>
                </a:lnTo>
                <a:lnTo>
                  <a:pt x="298" y="1239"/>
                </a:lnTo>
                <a:lnTo>
                  <a:pt x="536" y="1334"/>
                </a:lnTo>
                <a:lnTo>
                  <a:pt x="679" y="1346"/>
                </a:lnTo>
                <a:lnTo>
                  <a:pt x="810" y="1334"/>
                </a:lnTo>
                <a:lnTo>
                  <a:pt x="1060" y="1239"/>
                </a:lnTo>
                <a:lnTo>
                  <a:pt x="1238" y="1048"/>
                </a:lnTo>
                <a:lnTo>
                  <a:pt x="1346" y="810"/>
                </a:lnTo>
                <a:lnTo>
                  <a:pt x="1346" y="667"/>
                </a:lnTo>
                <a:lnTo>
                  <a:pt x="1346" y="536"/>
                </a:lnTo>
                <a:lnTo>
                  <a:pt x="1238" y="286"/>
                </a:lnTo>
                <a:lnTo>
                  <a:pt x="1060" y="108"/>
                </a:lnTo>
                <a:lnTo>
                  <a:pt x="810" y="1"/>
                </a:lnTo>
                <a:close/>
              </a:path>
            </a:pathLst>
          </a:custGeom>
          <a:solidFill>
            <a:srgbClr val="00A997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28"/>
          <p:cNvSpPr/>
          <p:nvPr/>
        </p:nvSpPr>
        <p:spPr>
          <a:xfrm>
            <a:off x="4194092" y="2736885"/>
            <a:ext cx="33253" cy="33278"/>
          </a:xfrm>
          <a:custGeom>
            <a:avLst/>
            <a:gdLst/>
            <a:ahLst/>
            <a:cxnLst/>
            <a:rect l="l" t="t" r="r" b="b"/>
            <a:pathLst>
              <a:path w="1346" h="1347" fill="none" extrusionOk="0">
                <a:moveTo>
                  <a:pt x="1346" y="668"/>
                </a:moveTo>
                <a:lnTo>
                  <a:pt x="1334" y="811"/>
                </a:lnTo>
                <a:lnTo>
                  <a:pt x="1238" y="1049"/>
                </a:lnTo>
                <a:lnTo>
                  <a:pt x="1048" y="1239"/>
                </a:lnTo>
                <a:lnTo>
                  <a:pt x="810" y="1334"/>
                </a:lnTo>
                <a:lnTo>
                  <a:pt x="667" y="1346"/>
                </a:lnTo>
                <a:lnTo>
                  <a:pt x="536" y="1334"/>
                </a:lnTo>
                <a:lnTo>
                  <a:pt x="286" y="1239"/>
                </a:lnTo>
                <a:lnTo>
                  <a:pt x="107" y="1049"/>
                </a:lnTo>
                <a:lnTo>
                  <a:pt x="0" y="811"/>
                </a:lnTo>
                <a:lnTo>
                  <a:pt x="0" y="668"/>
                </a:lnTo>
                <a:lnTo>
                  <a:pt x="0" y="537"/>
                </a:lnTo>
                <a:lnTo>
                  <a:pt x="107" y="299"/>
                </a:lnTo>
                <a:lnTo>
                  <a:pt x="286" y="108"/>
                </a:lnTo>
                <a:lnTo>
                  <a:pt x="536" y="13"/>
                </a:lnTo>
                <a:lnTo>
                  <a:pt x="667" y="1"/>
                </a:lnTo>
                <a:lnTo>
                  <a:pt x="810" y="13"/>
                </a:lnTo>
                <a:lnTo>
                  <a:pt x="1048" y="108"/>
                </a:lnTo>
                <a:lnTo>
                  <a:pt x="1238" y="299"/>
                </a:lnTo>
                <a:lnTo>
                  <a:pt x="1334" y="537"/>
                </a:lnTo>
                <a:lnTo>
                  <a:pt x="1346" y="668"/>
                </a:lnTo>
                <a:close/>
              </a:path>
            </a:pathLst>
          </a:custGeom>
          <a:noFill/>
          <a:ln w="9525" cap="flat" cmpd="sng">
            <a:solidFill>
              <a:srgbClr val="0F6890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28"/>
          <p:cNvSpPr/>
          <p:nvPr/>
        </p:nvSpPr>
        <p:spPr>
          <a:xfrm>
            <a:off x="3625814" y="2870695"/>
            <a:ext cx="489505" cy="489505"/>
          </a:xfrm>
          <a:custGeom>
            <a:avLst/>
            <a:gdLst/>
            <a:ahLst/>
            <a:cxnLst/>
            <a:rect l="l" t="t" r="r" b="b"/>
            <a:pathLst>
              <a:path w="19814" h="19814" extrusionOk="0">
                <a:moveTo>
                  <a:pt x="9907" y="0"/>
                </a:moveTo>
                <a:lnTo>
                  <a:pt x="9395" y="12"/>
                </a:lnTo>
                <a:lnTo>
                  <a:pt x="8395" y="108"/>
                </a:lnTo>
                <a:lnTo>
                  <a:pt x="7431" y="310"/>
                </a:lnTo>
                <a:lnTo>
                  <a:pt x="6502" y="596"/>
                </a:lnTo>
                <a:lnTo>
                  <a:pt x="5609" y="977"/>
                </a:lnTo>
                <a:lnTo>
                  <a:pt x="4775" y="1429"/>
                </a:lnTo>
                <a:lnTo>
                  <a:pt x="3978" y="1965"/>
                </a:lnTo>
                <a:lnTo>
                  <a:pt x="3251" y="2572"/>
                </a:lnTo>
                <a:lnTo>
                  <a:pt x="2573" y="3239"/>
                </a:lnTo>
                <a:lnTo>
                  <a:pt x="1965" y="3977"/>
                </a:lnTo>
                <a:lnTo>
                  <a:pt x="1441" y="4763"/>
                </a:lnTo>
                <a:lnTo>
                  <a:pt x="977" y="5608"/>
                </a:lnTo>
                <a:lnTo>
                  <a:pt x="608" y="6501"/>
                </a:lnTo>
                <a:lnTo>
                  <a:pt x="310" y="7430"/>
                </a:lnTo>
                <a:lnTo>
                  <a:pt x="120" y="8395"/>
                </a:lnTo>
                <a:lnTo>
                  <a:pt x="13" y="9395"/>
                </a:lnTo>
                <a:lnTo>
                  <a:pt x="1" y="9907"/>
                </a:lnTo>
                <a:lnTo>
                  <a:pt x="13" y="10419"/>
                </a:lnTo>
                <a:lnTo>
                  <a:pt x="120" y="11419"/>
                </a:lnTo>
                <a:lnTo>
                  <a:pt x="310" y="12383"/>
                </a:lnTo>
                <a:lnTo>
                  <a:pt x="608" y="13312"/>
                </a:lnTo>
                <a:lnTo>
                  <a:pt x="977" y="14205"/>
                </a:lnTo>
                <a:lnTo>
                  <a:pt x="1441" y="15039"/>
                </a:lnTo>
                <a:lnTo>
                  <a:pt x="1965" y="15836"/>
                </a:lnTo>
                <a:lnTo>
                  <a:pt x="2573" y="16563"/>
                </a:lnTo>
                <a:lnTo>
                  <a:pt x="3251" y="17241"/>
                </a:lnTo>
                <a:lnTo>
                  <a:pt x="3978" y="17849"/>
                </a:lnTo>
                <a:lnTo>
                  <a:pt x="4775" y="18372"/>
                </a:lnTo>
                <a:lnTo>
                  <a:pt x="5609" y="18837"/>
                </a:lnTo>
                <a:lnTo>
                  <a:pt x="6502" y="19206"/>
                </a:lnTo>
                <a:lnTo>
                  <a:pt x="7431" y="19504"/>
                </a:lnTo>
                <a:lnTo>
                  <a:pt x="8395" y="19694"/>
                </a:lnTo>
                <a:lnTo>
                  <a:pt x="9395" y="19801"/>
                </a:lnTo>
                <a:lnTo>
                  <a:pt x="9907" y="19813"/>
                </a:lnTo>
                <a:lnTo>
                  <a:pt x="10419" y="19801"/>
                </a:lnTo>
                <a:lnTo>
                  <a:pt x="11419" y="19694"/>
                </a:lnTo>
                <a:lnTo>
                  <a:pt x="12384" y="19504"/>
                </a:lnTo>
                <a:lnTo>
                  <a:pt x="13312" y="19206"/>
                </a:lnTo>
                <a:lnTo>
                  <a:pt x="14205" y="18837"/>
                </a:lnTo>
                <a:lnTo>
                  <a:pt x="15051" y="18372"/>
                </a:lnTo>
                <a:lnTo>
                  <a:pt x="15837" y="17849"/>
                </a:lnTo>
                <a:lnTo>
                  <a:pt x="16575" y="17241"/>
                </a:lnTo>
                <a:lnTo>
                  <a:pt x="17242" y="16563"/>
                </a:lnTo>
                <a:lnTo>
                  <a:pt x="17849" y="15836"/>
                </a:lnTo>
                <a:lnTo>
                  <a:pt x="18385" y="15039"/>
                </a:lnTo>
                <a:lnTo>
                  <a:pt x="18837" y="14205"/>
                </a:lnTo>
                <a:lnTo>
                  <a:pt x="19218" y="13312"/>
                </a:lnTo>
                <a:lnTo>
                  <a:pt x="19504" y="12383"/>
                </a:lnTo>
                <a:lnTo>
                  <a:pt x="19706" y="11419"/>
                </a:lnTo>
                <a:lnTo>
                  <a:pt x="19802" y="10419"/>
                </a:lnTo>
                <a:lnTo>
                  <a:pt x="19814" y="9907"/>
                </a:lnTo>
                <a:lnTo>
                  <a:pt x="19802" y="9395"/>
                </a:lnTo>
                <a:lnTo>
                  <a:pt x="19706" y="8395"/>
                </a:lnTo>
                <a:lnTo>
                  <a:pt x="19504" y="7430"/>
                </a:lnTo>
                <a:lnTo>
                  <a:pt x="19218" y="6501"/>
                </a:lnTo>
                <a:lnTo>
                  <a:pt x="18837" y="5608"/>
                </a:lnTo>
                <a:lnTo>
                  <a:pt x="18385" y="4763"/>
                </a:lnTo>
                <a:lnTo>
                  <a:pt x="17849" y="3977"/>
                </a:lnTo>
                <a:lnTo>
                  <a:pt x="17242" y="3239"/>
                </a:lnTo>
                <a:lnTo>
                  <a:pt x="16575" y="2572"/>
                </a:lnTo>
                <a:lnTo>
                  <a:pt x="15837" y="1965"/>
                </a:lnTo>
                <a:lnTo>
                  <a:pt x="15051" y="1429"/>
                </a:lnTo>
                <a:lnTo>
                  <a:pt x="14205" y="977"/>
                </a:lnTo>
                <a:lnTo>
                  <a:pt x="13312" y="596"/>
                </a:lnTo>
                <a:lnTo>
                  <a:pt x="12384" y="310"/>
                </a:lnTo>
                <a:lnTo>
                  <a:pt x="11419" y="108"/>
                </a:lnTo>
                <a:lnTo>
                  <a:pt x="10419" y="12"/>
                </a:lnTo>
                <a:lnTo>
                  <a:pt x="9907" y="0"/>
                </a:lnTo>
                <a:close/>
              </a:path>
            </a:pathLst>
          </a:custGeom>
          <a:solidFill>
            <a:srgbClr val="00A997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9" name="Google Shape;829;p28"/>
          <p:cNvSpPr/>
          <p:nvPr/>
        </p:nvSpPr>
        <p:spPr>
          <a:xfrm>
            <a:off x="6362509" y="3405189"/>
            <a:ext cx="1716701" cy="858351"/>
          </a:xfrm>
          <a:custGeom>
            <a:avLst/>
            <a:gdLst/>
            <a:ahLst/>
            <a:cxnLst/>
            <a:rect l="l" t="t" r="r" b="b"/>
            <a:pathLst>
              <a:path w="69488" h="34744" extrusionOk="0">
                <a:moveTo>
                  <a:pt x="33851" y="0"/>
                </a:moveTo>
                <a:lnTo>
                  <a:pt x="32077" y="95"/>
                </a:lnTo>
                <a:lnTo>
                  <a:pt x="30327" y="274"/>
                </a:lnTo>
                <a:lnTo>
                  <a:pt x="28600" y="536"/>
                </a:lnTo>
                <a:lnTo>
                  <a:pt x="26909" y="881"/>
                </a:lnTo>
                <a:lnTo>
                  <a:pt x="25242" y="1310"/>
                </a:lnTo>
                <a:lnTo>
                  <a:pt x="23611" y="1822"/>
                </a:lnTo>
                <a:lnTo>
                  <a:pt x="22016" y="2405"/>
                </a:lnTo>
                <a:lnTo>
                  <a:pt x="20456" y="3072"/>
                </a:lnTo>
                <a:lnTo>
                  <a:pt x="18932" y="3798"/>
                </a:lnTo>
                <a:lnTo>
                  <a:pt x="17455" y="4608"/>
                </a:lnTo>
                <a:lnTo>
                  <a:pt x="16027" y="5477"/>
                </a:lnTo>
                <a:lnTo>
                  <a:pt x="14645" y="6406"/>
                </a:lnTo>
                <a:lnTo>
                  <a:pt x="13300" y="7418"/>
                </a:lnTo>
                <a:lnTo>
                  <a:pt x="12014" y="8478"/>
                </a:lnTo>
                <a:lnTo>
                  <a:pt x="10776" y="9597"/>
                </a:lnTo>
                <a:lnTo>
                  <a:pt x="9597" y="10776"/>
                </a:lnTo>
                <a:lnTo>
                  <a:pt x="8478" y="12014"/>
                </a:lnTo>
                <a:lnTo>
                  <a:pt x="7418" y="13300"/>
                </a:lnTo>
                <a:lnTo>
                  <a:pt x="6418" y="14633"/>
                </a:lnTo>
                <a:lnTo>
                  <a:pt x="5477" y="16027"/>
                </a:lnTo>
                <a:lnTo>
                  <a:pt x="4608" y="17455"/>
                </a:lnTo>
                <a:lnTo>
                  <a:pt x="3798" y="18932"/>
                </a:lnTo>
                <a:lnTo>
                  <a:pt x="3072" y="20456"/>
                </a:lnTo>
                <a:lnTo>
                  <a:pt x="2405" y="22016"/>
                </a:lnTo>
                <a:lnTo>
                  <a:pt x="1822" y="23611"/>
                </a:lnTo>
                <a:lnTo>
                  <a:pt x="1310" y="25242"/>
                </a:lnTo>
                <a:lnTo>
                  <a:pt x="881" y="26897"/>
                </a:lnTo>
                <a:lnTo>
                  <a:pt x="536" y="28600"/>
                </a:lnTo>
                <a:lnTo>
                  <a:pt x="274" y="30315"/>
                </a:lnTo>
                <a:lnTo>
                  <a:pt x="95" y="32065"/>
                </a:lnTo>
                <a:lnTo>
                  <a:pt x="12" y="33839"/>
                </a:lnTo>
                <a:lnTo>
                  <a:pt x="0" y="34744"/>
                </a:lnTo>
                <a:lnTo>
                  <a:pt x="19456" y="34744"/>
                </a:lnTo>
                <a:lnTo>
                  <a:pt x="19468" y="33958"/>
                </a:lnTo>
                <a:lnTo>
                  <a:pt x="19622" y="32410"/>
                </a:lnTo>
                <a:lnTo>
                  <a:pt x="19932" y="30922"/>
                </a:lnTo>
                <a:lnTo>
                  <a:pt x="20373" y="29481"/>
                </a:lnTo>
                <a:lnTo>
                  <a:pt x="20956" y="28112"/>
                </a:lnTo>
                <a:lnTo>
                  <a:pt x="21670" y="26814"/>
                </a:lnTo>
                <a:lnTo>
                  <a:pt x="22492" y="25600"/>
                </a:lnTo>
                <a:lnTo>
                  <a:pt x="23421" y="24456"/>
                </a:lnTo>
                <a:lnTo>
                  <a:pt x="24469" y="23421"/>
                </a:lnTo>
                <a:lnTo>
                  <a:pt x="25600" y="22492"/>
                </a:lnTo>
                <a:lnTo>
                  <a:pt x="26814" y="21658"/>
                </a:lnTo>
                <a:lnTo>
                  <a:pt x="28112" y="20956"/>
                </a:lnTo>
                <a:lnTo>
                  <a:pt x="29493" y="20372"/>
                </a:lnTo>
                <a:lnTo>
                  <a:pt x="30922" y="19932"/>
                </a:lnTo>
                <a:lnTo>
                  <a:pt x="32410" y="19622"/>
                </a:lnTo>
                <a:lnTo>
                  <a:pt x="33958" y="19468"/>
                </a:lnTo>
                <a:lnTo>
                  <a:pt x="34744" y="19456"/>
                </a:lnTo>
                <a:lnTo>
                  <a:pt x="35530" y="19468"/>
                </a:lnTo>
                <a:lnTo>
                  <a:pt x="37066" y="19622"/>
                </a:lnTo>
                <a:lnTo>
                  <a:pt x="38554" y="19932"/>
                </a:lnTo>
                <a:lnTo>
                  <a:pt x="39995" y="20372"/>
                </a:lnTo>
                <a:lnTo>
                  <a:pt x="41364" y="20956"/>
                </a:lnTo>
                <a:lnTo>
                  <a:pt x="42662" y="21658"/>
                </a:lnTo>
                <a:lnTo>
                  <a:pt x="43888" y="22492"/>
                </a:lnTo>
                <a:lnTo>
                  <a:pt x="45020" y="23421"/>
                </a:lnTo>
                <a:lnTo>
                  <a:pt x="46055" y="24456"/>
                </a:lnTo>
                <a:lnTo>
                  <a:pt x="46996" y="25600"/>
                </a:lnTo>
                <a:lnTo>
                  <a:pt x="47818" y="26814"/>
                </a:lnTo>
                <a:lnTo>
                  <a:pt x="48520" y="28112"/>
                </a:lnTo>
                <a:lnTo>
                  <a:pt x="49104" y="29481"/>
                </a:lnTo>
                <a:lnTo>
                  <a:pt x="49556" y="30922"/>
                </a:lnTo>
                <a:lnTo>
                  <a:pt x="49854" y="32410"/>
                </a:lnTo>
                <a:lnTo>
                  <a:pt x="50020" y="33958"/>
                </a:lnTo>
                <a:lnTo>
                  <a:pt x="50032" y="34744"/>
                </a:lnTo>
                <a:lnTo>
                  <a:pt x="69488" y="34744"/>
                </a:lnTo>
                <a:lnTo>
                  <a:pt x="69476" y="33839"/>
                </a:lnTo>
                <a:lnTo>
                  <a:pt x="69393" y="32065"/>
                </a:lnTo>
                <a:lnTo>
                  <a:pt x="69214" y="30315"/>
                </a:lnTo>
                <a:lnTo>
                  <a:pt x="68952" y="28600"/>
                </a:lnTo>
                <a:lnTo>
                  <a:pt x="68595" y="26897"/>
                </a:lnTo>
                <a:lnTo>
                  <a:pt x="68166" y="25242"/>
                </a:lnTo>
                <a:lnTo>
                  <a:pt x="67666" y="23611"/>
                </a:lnTo>
                <a:lnTo>
                  <a:pt x="67071" y="22016"/>
                </a:lnTo>
                <a:lnTo>
                  <a:pt x="66416" y="20456"/>
                </a:lnTo>
                <a:lnTo>
                  <a:pt x="65678" y="18932"/>
                </a:lnTo>
                <a:lnTo>
                  <a:pt x="64880" y="17455"/>
                </a:lnTo>
                <a:lnTo>
                  <a:pt x="64011" y="16027"/>
                </a:lnTo>
                <a:lnTo>
                  <a:pt x="63070" y="14633"/>
                </a:lnTo>
                <a:lnTo>
                  <a:pt x="62070" y="13300"/>
                </a:lnTo>
                <a:lnTo>
                  <a:pt x="61010" y="12014"/>
                </a:lnTo>
                <a:lnTo>
                  <a:pt x="59879" y="10776"/>
                </a:lnTo>
                <a:lnTo>
                  <a:pt x="58700" y="9597"/>
                </a:lnTo>
                <a:lnTo>
                  <a:pt x="57474" y="8478"/>
                </a:lnTo>
                <a:lnTo>
                  <a:pt x="56188" y="7418"/>
                </a:lnTo>
                <a:lnTo>
                  <a:pt x="54843" y="6406"/>
                </a:lnTo>
                <a:lnTo>
                  <a:pt x="53461" y="5477"/>
                </a:lnTo>
                <a:lnTo>
                  <a:pt x="52021" y="4608"/>
                </a:lnTo>
                <a:lnTo>
                  <a:pt x="50544" y="3798"/>
                </a:lnTo>
                <a:lnTo>
                  <a:pt x="49032" y="3072"/>
                </a:lnTo>
                <a:lnTo>
                  <a:pt x="47472" y="2405"/>
                </a:lnTo>
                <a:lnTo>
                  <a:pt x="45877" y="1822"/>
                </a:lnTo>
                <a:lnTo>
                  <a:pt x="44246" y="1310"/>
                </a:lnTo>
                <a:lnTo>
                  <a:pt x="42579" y="881"/>
                </a:lnTo>
                <a:lnTo>
                  <a:pt x="40888" y="536"/>
                </a:lnTo>
                <a:lnTo>
                  <a:pt x="39161" y="274"/>
                </a:lnTo>
                <a:lnTo>
                  <a:pt x="37411" y="95"/>
                </a:lnTo>
                <a:lnTo>
                  <a:pt x="35637" y="0"/>
                </a:lnTo>
                <a:close/>
              </a:path>
            </a:pathLst>
          </a:custGeom>
          <a:solidFill>
            <a:srgbClr val="068090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8"/>
          <p:cNvSpPr/>
          <p:nvPr/>
        </p:nvSpPr>
        <p:spPr>
          <a:xfrm>
            <a:off x="4448179" y="3066564"/>
            <a:ext cx="2393890" cy="1196933"/>
          </a:xfrm>
          <a:custGeom>
            <a:avLst/>
            <a:gdLst/>
            <a:ahLst/>
            <a:cxnLst/>
            <a:rect l="l" t="t" r="r" b="b"/>
            <a:pathLst>
              <a:path w="96899" h="48449" extrusionOk="0">
                <a:moveTo>
                  <a:pt x="47199" y="0"/>
                </a:moveTo>
                <a:lnTo>
                  <a:pt x="44723" y="131"/>
                </a:lnTo>
                <a:lnTo>
                  <a:pt x="42282" y="381"/>
                </a:lnTo>
                <a:lnTo>
                  <a:pt x="39877" y="751"/>
                </a:lnTo>
                <a:lnTo>
                  <a:pt x="37519" y="1227"/>
                </a:lnTo>
                <a:lnTo>
                  <a:pt x="35197" y="1834"/>
                </a:lnTo>
                <a:lnTo>
                  <a:pt x="32923" y="2537"/>
                </a:lnTo>
                <a:lnTo>
                  <a:pt x="30697" y="3358"/>
                </a:lnTo>
                <a:lnTo>
                  <a:pt x="28530" y="4275"/>
                </a:lnTo>
                <a:lnTo>
                  <a:pt x="26410" y="5299"/>
                </a:lnTo>
                <a:lnTo>
                  <a:pt x="24350" y="6418"/>
                </a:lnTo>
                <a:lnTo>
                  <a:pt x="22350" y="7633"/>
                </a:lnTo>
                <a:lnTo>
                  <a:pt x="20421" y="8942"/>
                </a:lnTo>
                <a:lnTo>
                  <a:pt x="18552" y="10335"/>
                </a:lnTo>
                <a:lnTo>
                  <a:pt x="16754" y="11824"/>
                </a:lnTo>
                <a:lnTo>
                  <a:pt x="15039" y="13384"/>
                </a:lnTo>
                <a:lnTo>
                  <a:pt x="13396" y="15027"/>
                </a:lnTo>
                <a:lnTo>
                  <a:pt x="11824" y="16753"/>
                </a:lnTo>
                <a:lnTo>
                  <a:pt x="10348" y="18551"/>
                </a:lnTo>
                <a:lnTo>
                  <a:pt x="8943" y="20409"/>
                </a:lnTo>
                <a:lnTo>
                  <a:pt x="7633" y="22349"/>
                </a:lnTo>
                <a:lnTo>
                  <a:pt x="6419" y="24350"/>
                </a:lnTo>
                <a:lnTo>
                  <a:pt x="5299" y="26410"/>
                </a:lnTo>
                <a:lnTo>
                  <a:pt x="4287" y="28517"/>
                </a:lnTo>
                <a:lnTo>
                  <a:pt x="3359" y="30696"/>
                </a:lnTo>
                <a:lnTo>
                  <a:pt x="2549" y="32923"/>
                </a:lnTo>
                <a:lnTo>
                  <a:pt x="1835" y="35197"/>
                </a:lnTo>
                <a:lnTo>
                  <a:pt x="1239" y="37519"/>
                </a:lnTo>
                <a:lnTo>
                  <a:pt x="751" y="39876"/>
                </a:lnTo>
                <a:lnTo>
                  <a:pt x="382" y="42281"/>
                </a:lnTo>
                <a:lnTo>
                  <a:pt x="132" y="44722"/>
                </a:lnTo>
                <a:lnTo>
                  <a:pt x="13" y="47199"/>
                </a:lnTo>
                <a:lnTo>
                  <a:pt x="1" y="48449"/>
                </a:lnTo>
                <a:lnTo>
                  <a:pt x="27136" y="48449"/>
                </a:lnTo>
                <a:lnTo>
                  <a:pt x="27148" y="47342"/>
                </a:lnTo>
                <a:lnTo>
                  <a:pt x="27375" y="45198"/>
                </a:lnTo>
                <a:lnTo>
                  <a:pt x="27791" y="43127"/>
                </a:lnTo>
                <a:lnTo>
                  <a:pt x="28422" y="41114"/>
                </a:lnTo>
                <a:lnTo>
                  <a:pt x="29232" y="39209"/>
                </a:lnTo>
                <a:lnTo>
                  <a:pt x="30220" y="37399"/>
                </a:lnTo>
                <a:lnTo>
                  <a:pt x="31363" y="35697"/>
                </a:lnTo>
                <a:lnTo>
                  <a:pt x="32673" y="34113"/>
                </a:lnTo>
                <a:lnTo>
                  <a:pt x="34114" y="32661"/>
                </a:lnTo>
                <a:lnTo>
                  <a:pt x="35697" y="31363"/>
                </a:lnTo>
                <a:lnTo>
                  <a:pt x="37400" y="30208"/>
                </a:lnTo>
                <a:lnTo>
                  <a:pt x="39210" y="29220"/>
                </a:lnTo>
                <a:lnTo>
                  <a:pt x="41127" y="28410"/>
                </a:lnTo>
                <a:lnTo>
                  <a:pt x="43127" y="27791"/>
                </a:lnTo>
                <a:lnTo>
                  <a:pt x="45199" y="27362"/>
                </a:lnTo>
                <a:lnTo>
                  <a:pt x="47354" y="27148"/>
                </a:lnTo>
                <a:lnTo>
                  <a:pt x="48450" y="27124"/>
                </a:lnTo>
                <a:lnTo>
                  <a:pt x="49545" y="27148"/>
                </a:lnTo>
                <a:lnTo>
                  <a:pt x="51688" y="27362"/>
                </a:lnTo>
                <a:lnTo>
                  <a:pt x="53772" y="27791"/>
                </a:lnTo>
                <a:lnTo>
                  <a:pt x="55772" y="28410"/>
                </a:lnTo>
                <a:lnTo>
                  <a:pt x="57689" y="29220"/>
                </a:lnTo>
                <a:lnTo>
                  <a:pt x="59499" y="30208"/>
                </a:lnTo>
                <a:lnTo>
                  <a:pt x="61202" y="31363"/>
                </a:lnTo>
                <a:lnTo>
                  <a:pt x="62785" y="32661"/>
                </a:lnTo>
                <a:lnTo>
                  <a:pt x="64226" y="34113"/>
                </a:lnTo>
                <a:lnTo>
                  <a:pt x="65536" y="35697"/>
                </a:lnTo>
                <a:lnTo>
                  <a:pt x="66679" y="37399"/>
                </a:lnTo>
                <a:lnTo>
                  <a:pt x="67667" y="39209"/>
                </a:lnTo>
                <a:lnTo>
                  <a:pt x="68477" y="41114"/>
                </a:lnTo>
                <a:lnTo>
                  <a:pt x="69108" y="43115"/>
                </a:lnTo>
                <a:lnTo>
                  <a:pt x="69524" y="45198"/>
                </a:lnTo>
                <a:lnTo>
                  <a:pt x="69751" y="47342"/>
                </a:lnTo>
                <a:lnTo>
                  <a:pt x="69763" y="48449"/>
                </a:lnTo>
                <a:lnTo>
                  <a:pt x="96898" y="48449"/>
                </a:lnTo>
                <a:lnTo>
                  <a:pt x="96886" y="47199"/>
                </a:lnTo>
                <a:lnTo>
                  <a:pt x="96767" y="44722"/>
                </a:lnTo>
                <a:lnTo>
                  <a:pt x="96517" y="42281"/>
                </a:lnTo>
                <a:lnTo>
                  <a:pt x="96148" y="39876"/>
                </a:lnTo>
                <a:lnTo>
                  <a:pt x="95660" y="37519"/>
                </a:lnTo>
                <a:lnTo>
                  <a:pt x="95064" y="35197"/>
                </a:lnTo>
                <a:lnTo>
                  <a:pt x="94350" y="32923"/>
                </a:lnTo>
                <a:lnTo>
                  <a:pt x="93540" y="30696"/>
                </a:lnTo>
                <a:lnTo>
                  <a:pt x="92612" y="28517"/>
                </a:lnTo>
                <a:lnTo>
                  <a:pt x="91600" y="26410"/>
                </a:lnTo>
                <a:lnTo>
                  <a:pt x="90480" y="24350"/>
                </a:lnTo>
                <a:lnTo>
                  <a:pt x="89266" y="22349"/>
                </a:lnTo>
                <a:lnTo>
                  <a:pt x="87956" y="20409"/>
                </a:lnTo>
                <a:lnTo>
                  <a:pt x="86551" y="18551"/>
                </a:lnTo>
                <a:lnTo>
                  <a:pt x="85075" y="16753"/>
                </a:lnTo>
                <a:lnTo>
                  <a:pt x="83503" y="15027"/>
                </a:lnTo>
                <a:lnTo>
                  <a:pt x="81860" y="13384"/>
                </a:lnTo>
                <a:lnTo>
                  <a:pt x="80145" y="11824"/>
                </a:lnTo>
                <a:lnTo>
                  <a:pt x="78347" y="10335"/>
                </a:lnTo>
                <a:lnTo>
                  <a:pt x="76478" y="8942"/>
                </a:lnTo>
                <a:lnTo>
                  <a:pt x="74549" y="7633"/>
                </a:lnTo>
                <a:lnTo>
                  <a:pt x="72549" y="6418"/>
                </a:lnTo>
                <a:lnTo>
                  <a:pt x="70489" y="5299"/>
                </a:lnTo>
                <a:lnTo>
                  <a:pt x="68370" y="4275"/>
                </a:lnTo>
                <a:lnTo>
                  <a:pt x="66202" y="3358"/>
                </a:lnTo>
                <a:lnTo>
                  <a:pt x="63976" y="2537"/>
                </a:lnTo>
                <a:lnTo>
                  <a:pt x="61702" y="1834"/>
                </a:lnTo>
                <a:lnTo>
                  <a:pt x="59380" y="1227"/>
                </a:lnTo>
                <a:lnTo>
                  <a:pt x="57022" y="751"/>
                </a:lnTo>
                <a:lnTo>
                  <a:pt x="54617" y="381"/>
                </a:lnTo>
                <a:lnTo>
                  <a:pt x="52176" y="131"/>
                </a:lnTo>
                <a:lnTo>
                  <a:pt x="49700" y="0"/>
                </a:lnTo>
                <a:close/>
              </a:path>
            </a:pathLst>
          </a:custGeom>
          <a:solidFill>
            <a:srgbClr val="068090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1" name="Google Shape;831;p28"/>
          <p:cNvGrpSpPr/>
          <p:nvPr/>
        </p:nvGrpSpPr>
        <p:grpSpPr>
          <a:xfrm>
            <a:off x="4649895" y="1054989"/>
            <a:ext cx="1149237" cy="438527"/>
            <a:chOff x="7342642" y="1278407"/>
            <a:chExt cx="2143300" cy="817537"/>
          </a:xfrm>
        </p:grpSpPr>
        <p:sp>
          <p:nvSpPr>
            <p:cNvPr id="832" name="Google Shape;832;p28"/>
            <p:cNvSpPr/>
            <p:nvPr/>
          </p:nvSpPr>
          <p:spPr>
            <a:xfrm>
              <a:off x="7342642" y="1466793"/>
              <a:ext cx="871632" cy="399469"/>
            </a:xfrm>
            <a:custGeom>
              <a:avLst/>
              <a:gdLst/>
              <a:ahLst/>
              <a:cxnLst/>
              <a:rect l="l" t="t" r="r" b="b"/>
              <a:pathLst>
                <a:path w="13825" h="6336" fill="none" extrusionOk="0">
                  <a:moveTo>
                    <a:pt x="0" y="6335"/>
                  </a:moveTo>
                  <a:lnTo>
                    <a:pt x="60" y="5787"/>
                  </a:lnTo>
                  <a:lnTo>
                    <a:pt x="334" y="4728"/>
                  </a:lnTo>
                  <a:lnTo>
                    <a:pt x="774" y="3727"/>
                  </a:lnTo>
                  <a:lnTo>
                    <a:pt x="1358" y="2811"/>
                  </a:lnTo>
                  <a:lnTo>
                    <a:pt x="2072" y="1989"/>
                  </a:lnTo>
                  <a:lnTo>
                    <a:pt x="2906" y="1287"/>
                  </a:lnTo>
                  <a:lnTo>
                    <a:pt x="3870" y="715"/>
                  </a:lnTo>
                  <a:lnTo>
                    <a:pt x="4918" y="298"/>
                  </a:lnTo>
                  <a:lnTo>
                    <a:pt x="5489" y="155"/>
                  </a:lnTo>
                  <a:lnTo>
                    <a:pt x="5847" y="84"/>
                  </a:lnTo>
                  <a:lnTo>
                    <a:pt x="6549" y="1"/>
                  </a:lnTo>
                  <a:lnTo>
                    <a:pt x="7252" y="1"/>
                  </a:lnTo>
                  <a:lnTo>
                    <a:pt x="7930" y="60"/>
                  </a:lnTo>
                  <a:lnTo>
                    <a:pt x="8609" y="179"/>
                  </a:lnTo>
                  <a:lnTo>
                    <a:pt x="9252" y="370"/>
                  </a:lnTo>
                  <a:lnTo>
                    <a:pt x="9883" y="620"/>
                  </a:lnTo>
                  <a:lnTo>
                    <a:pt x="10478" y="929"/>
                  </a:lnTo>
                  <a:lnTo>
                    <a:pt x="11050" y="1299"/>
                  </a:lnTo>
                  <a:lnTo>
                    <a:pt x="11574" y="1715"/>
                  </a:lnTo>
                  <a:lnTo>
                    <a:pt x="12062" y="2180"/>
                  </a:lnTo>
                  <a:lnTo>
                    <a:pt x="12503" y="2692"/>
                  </a:lnTo>
                  <a:lnTo>
                    <a:pt x="12895" y="3251"/>
                  </a:lnTo>
                  <a:lnTo>
                    <a:pt x="13241" y="3847"/>
                  </a:lnTo>
                  <a:lnTo>
                    <a:pt x="13526" y="4490"/>
                  </a:lnTo>
                  <a:lnTo>
                    <a:pt x="13741" y="5168"/>
                  </a:lnTo>
                  <a:lnTo>
                    <a:pt x="13824" y="5513"/>
                  </a:lnTo>
                </a:path>
              </a:pathLst>
            </a:custGeom>
            <a:noFill/>
            <a:ln w="9525" cap="flat" cmpd="sng">
              <a:solidFill>
                <a:srgbClr val="0D678F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8"/>
            <p:cNvSpPr/>
            <p:nvPr/>
          </p:nvSpPr>
          <p:spPr>
            <a:xfrm>
              <a:off x="8204438" y="1278407"/>
              <a:ext cx="822076" cy="536030"/>
            </a:xfrm>
            <a:custGeom>
              <a:avLst/>
              <a:gdLst/>
              <a:ahLst/>
              <a:cxnLst/>
              <a:rect l="l" t="t" r="r" b="b"/>
              <a:pathLst>
                <a:path w="13039" h="8502" fill="none" extrusionOk="0">
                  <a:moveTo>
                    <a:pt x="155" y="8501"/>
                  </a:moveTo>
                  <a:lnTo>
                    <a:pt x="84" y="8144"/>
                  </a:lnTo>
                  <a:lnTo>
                    <a:pt x="0" y="7442"/>
                  </a:lnTo>
                  <a:lnTo>
                    <a:pt x="0" y="6739"/>
                  </a:lnTo>
                  <a:lnTo>
                    <a:pt x="60" y="6061"/>
                  </a:lnTo>
                  <a:lnTo>
                    <a:pt x="179" y="5382"/>
                  </a:lnTo>
                  <a:lnTo>
                    <a:pt x="369" y="4739"/>
                  </a:lnTo>
                  <a:lnTo>
                    <a:pt x="620" y="4108"/>
                  </a:lnTo>
                  <a:lnTo>
                    <a:pt x="929" y="3513"/>
                  </a:lnTo>
                  <a:lnTo>
                    <a:pt x="1298" y="2941"/>
                  </a:lnTo>
                  <a:lnTo>
                    <a:pt x="1715" y="2417"/>
                  </a:lnTo>
                  <a:lnTo>
                    <a:pt x="2179" y="1929"/>
                  </a:lnTo>
                  <a:lnTo>
                    <a:pt x="2691" y="1488"/>
                  </a:lnTo>
                  <a:lnTo>
                    <a:pt x="3251" y="1096"/>
                  </a:lnTo>
                  <a:lnTo>
                    <a:pt x="3858" y="750"/>
                  </a:lnTo>
                  <a:lnTo>
                    <a:pt x="4489" y="464"/>
                  </a:lnTo>
                  <a:lnTo>
                    <a:pt x="5168" y="250"/>
                  </a:lnTo>
                  <a:lnTo>
                    <a:pt x="5513" y="167"/>
                  </a:lnTo>
                  <a:lnTo>
                    <a:pt x="6085" y="60"/>
                  </a:lnTo>
                  <a:lnTo>
                    <a:pt x="7204" y="0"/>
                  </a:lnTo>
                  <a:lnTo>
                    <a:pt x="8299" y="119"/>
                  </a:lnTo>
                  <a:lnTo>
                    <a:pt x="9347" y="405"/>
                  </a:lnTo>
                  <a:lnTo>
                    <a:pt x="10335" y="845"/>
                  </a:lnTo>
                  <a:lnTo>
                    <a:pt x="11240" y="1417"/>
                  </a:lnTo>
                  <a:lnTo>
                    <a:pt x="12050" y="2131"/>
                  </a:lnTo>
                  <a:lnTo>
                    <a:pt x="12741" y="2977"/>
                  </a:lnTo>
                  <a:lnTo>
                    <a:pt x="13038" y="3441"/>
                  </a:lnTo>
                </a:path>
              </a:pathLst>
            </a:custGeom>
            <a:noFill/>
            <a:ln w="9525" cap="flat" cmpd="sng">
              <a:solidFill>
                <a:srgbClr val="0D678F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8"/>
            <p:cNvSpPr/>
            <p:nvPr/>
          </p:nvSpPr>
          <p:spPr>
            <a:xfrm>
              <a:off x="8380845" y="1815887"/>
              <a:ext cx="554061" cy="280057"/>
            </a:xfrm>
            <a:custGeom>
              <a:avLst/>
              <a:gdLst/>
              <a:ahLst/>
              <a:cxnLst/>
              <a:rect l="l" t="t" r="r" b="b"/>
              <a:pathLst>
                <a:path w="8788" h="4442" fill="none" extrusionOk="0">
                  <a:moveTo>
                    <a:pt x="0" y="3167"/>
                  </a:moveTo>
                  <a:lnTo>
                    <a:pt x="120" y="2834"/>
                  </a:lnTo>
                  <a:lnTo>
                    <a:pt x="429" y="2203"/>
                  </a:lnTo>
                  <a:lnTo>
                    <a:pt x="834" y="1632"/>
                  </a:lnTo>
                  <a:lnTo>
                    <a:pt x="1310" y="1120"/>
                  </a:lnTo>
                  <a:lnTo>
                    <a:pt x="1870" y="703"/>
                  </a:lnTo>
                  <a:lnTo>
                    <a:pt x="2489" y="369"/>
                  </a:lnTo>
                  <a:lnTo>
                    <a:pt x="3156" y="131"/>
                  </a:lnTo>
                  <a:lnTo>
                    <a:pt x="3882" y="12"/>
                  </a:lnTo>
                  <a:lnTo>
                    <a:pt x="4251" y="0"/>
                  </a:lnTo>
                  <a:lnTo>
                    <a:pt x="4716" y="12"/>
                  </a:lnTo>
                  <a:lnTo>
                    <a:pt x="5597" y="179"/>
                  </a:lnTo>
                  <a:lnTo>
                    <a:pt x="6406" y="512"/>
                  </a:lnTo>
                  <a:lnTo>
                    <a:pt x="7121" y="989"/>
                  </a:lnTo>
                  <a:lnTo>
                    <a:pt x="7740" y="1584"/>
                  </a:lnTo>
                  <a:lnTo>
                    <a:pt x="8228" y="2298"/>
                  </a:lnTo>
                  <a:lnTo>
                    <a:pt x="8585" y="3108"/>
                  </a:lnTo>
                  <a:lnTo>
                    <a:pt x="8764" y="3977"/>
                  </a:lnTo>
                  <a:lnTo>
                    <a:pt x="8788" y="4442"/>
                  </a:lnTo>
                </a:path>
              </a:pathLst>
            </a:custGeom>
            <a:noFill/>
            <a:ln w="9525" cap="flat" cmpd="sng">
              <a:solidFill>
                <a:srgbClr val="0D678F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8"/>
            <p:cNvSpPr/>
            <p:nvPr/>
          </p:nvSpPr>
          <p:spPr>
            <a:xfrm>
              <a:off x="8934843" y="1809898"/>
              <a:ext cx="551098" cy="286047"/>
            </a:xfrm>
            <a:custGeom>
              <a:avLst/>
              <a:gdLst/>
              <a:ahLst/>
              <a:cxnLst/>
              <a:rect l="l" t="t" r="r" b="b"/>
              <a:pathLst>
                <a:path w="8741" h="4537" fill="none" extrusionOk="0">
                  <a:moveTo>
                    <a:pt x="1" y="4537"/>
                  </a:moveTo>
                  <a:lnTo>
                    <a:pt x="13" y="4072"/>
                  </a:lnTo>
                  <a:lnTo>
                    <a:pt x="179" y="3191"/>
                  </a:lnTo>
                  <a:lnTo>
                    <a:pt x="513" y="2381"/>
                  </a:lnTo>
                  <a:lnTo>
                    <a:pt x="989" y="1667"/>
                  </a:lnTo>
                  <a:lnTo>
                    <a:pt x="1596" y="1048"/>
                  </a:lnTo>
                  <a:lnTo>
                    <a:pt x="2311" y="560"/>
                  </a:lnTo>
                  <a:lnTo>
                    <a:pt x="3108" y="202"/>
                  </a:lnTo>
                  <a:lnTo>
                    <a:pt x="3989" y="12"/>
                  </a:lnTo>
                  <a:lnTo>
                    <a:pt x="4454" y="0"/>
                  </a:lnTo>
                  <a:lnTo>
                    <a:pt x="4823" y="0"/>
                  </a:lnTo>
                  <a:lnTo>
                    <a:pt x="5525" y="107"/>
                  </a:lnTo>
                  <a:lnTo>
                    <a:pt x="6204" y="322"/>
                  </a:lnTo>
                  <a:lnTo>
                    <a:pt x="6823" y="643"/>
                  </a:lnTo>
                  <a:lnTo>
                    <a:pt x="7383" y="1048"/>
                  </a:lnTo>
                  <a:lnTo>
                    <a:pt x="7871" y="1524"/>
                  </a:lnTo>
                  <a:lnTo>
                    <a:pt x="8288" y="2072"/>
                  </a:lnTo>
                  <a:lnTo>
                    <a:pt x="8621" y="2691"/>
                  </a:lnTo>
                  <a:lnTo>
                    <a:pt x="8740" y="3024"/>
                  </a:lnTo>
                </a:path>
              </a:pathLst>
            </a:custGeom>
            <a:noFill/>
            <a:ln w="9525" cap="flat" cmpd="sng">
              <a:solidFill>
                <a:srgbClr val="0D678F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6" name="Google Shape;836;p28"/>
          <p:cNvSpPr/>
          <p:nvPr/>
        </p:nvSpPr>
        <p:spPr>
          <a:xfrm flipH="1">
            <a:off x="7579194" y="1414344"/>
            <a:ext cx="892470" cy="311585"/>
          </a:xfrm>
          <a:custGeom>
            <a:avLst/>
            <a:gdLst/>
            <a:ahLst/>
            <a:cxnLst/>
            <a:rect l="l" t="t" r="r" b="b"/>
            <a:pathLst>
              <a:path w="26910" h="9395" extrusionOk="0">
                <a:moveTo>
                  <a:pt x="8918" y="1"/>
                </a:moveTo>
                <a:lnTo>
                  <a:pt x="7966" y="96"/>
                </a:lnTo>
                <a:lnTo>
                  <a:pt x="7049" y="286"/>
                </a:lnTo>
                <a:lnTo>
                  <a:pt x="6168" y="560"/>
                </a:lnTo>
                <a:lnTo>
                  <a:pt x="5322" y="917"/>
                </a:lnTo>
                <a:lnTo>
                  <a:pt x="4525" y="1358"/>
                </a:lnTo>
                <a:lnTo>
                  <a:pt x="3775" y="1858"/>
                </a:lnTo>
                <a:lnTo>
                  <a:pt x="3084" y="2430"/>
                </a:lnTo>
                <a:lnTo>
                  <a:pt x="2441" y="3072"/>
                </a:lnTo>
                <a:lnTo>
                  <a:pt x="1869" y="3763"/>
                </a:lnTo>
                <a:lnTo>
                  <a:pt x="1357" y="4513"/>
                </a:lnTo>
                <a:lnTo>
                  <a:pt x="929" y="5323"/>
                </a:lnTo>
                <a:lnTo>
                  <a:pt x="572" y="6156"/>
                </a:lnTo>
                <a:lnTo>
                  <a:pt x="298" y="7049"/>
                </a:lnTo>
                <a:lnTo>
                  <a:pt x="107" y="7966"/>
                </a:lnTo>
                <a:lnTo>
                  <a:pt x="12" y="8907"/>
                </a:lnTo>
                <a:lnTo>
                  <a:pt x="0" y="9395"/>
                </a:lnTo>
                <a:lnTo>
                  <a:pt x="26909" y="9395"/>
                </a:lnTo>
                <a:lnTo>
                  <a:pt x="26909" y="9073"/>
                </a:lnTo>
                <a:lnTo>
                  <a:pt x="26838" y="8442"/>
                </a:lnTo>
                <a:lnTo>
                  <a:pt x="26719" y="7823"/>
                </a:lnTo>
                <a:lnTo>
                  <a:pt x="26528" y="7228"/>
                </a:lnTo>
                <a:lnTo>
                  <a:pt x="26290" y="6668"/>
                </a:lnTo>
                <a:lnTo>
                  <a:pt x="26004" y="6133"/>
                </a:lnTo>
                <a:lnTo>
                  <a:pt x="25659" y="5632"/>
                </a:lnTo>
                <a:lnTo>
                  <a:pt x="25278" y="5168"/>
                </a:lnTo>
                <a:lnTo>
                  <a:pt x="24849" y="4739"/>
                </a:lnTo>
                <a:lnTo>
                  <a:pt x="24385" y="4358"/>
                </a:lnTo>
                <a:lnTo>
                  <a:pt x="23885" y="4013"/>
                </a:lnTo>
                <a:lnTo>
                  <a:pt x="23349" y="3727"/>
                </a:lnTo>
                <a:lnTo>
                  <a:pt x="22790" y="3489"/>
                </a:lnTo>
                <a:lnTo>
                  <a:pt x="22194" y="3299"/>
                </a:lnTo>
                <a:lnTo>
                  <a:pt x="21575" y="3180"/>
                </a:lnTo>
                <a:lnTo>
                  <a:pt x="20944" y="3108"/>
                </a:lnTo>
                <a:lnTo>
                  <a:pt x="20623" y="3108"/>
                </a:lnTo>
                <a:lnTo>
                  <a:pt x="20146" y="3120"/>
                </a:lnTo>
                <a:lnTo>
                  <a:pt x="19241" y="3251"/>
                </a:lnTo>
                <a:lnTo>
                  <a:pt x="18372" y="3513"/>
                </a:lnTo>
                <a:lnTo>
                  <a:pt x="17563" y="3894"/>
                </a:lnTo>
                <a:lnTo>
                  <a:pt x="17193" y="4132"/>
                </a:lnTo>
                <a:lnTo>
                  <a:pt x="16860" y="3668"/>
                </a:lnTo>
                <a:lnTo>
                  <a:pt x="16122" y="2822"/>
                </a:lnTo>
                <a:lnTo>
                  <a:pt x="15288" y="2060"/>
                </a:lnTo>
                <a:lnTo>
                  <a:pt x="14372" y="1406"/>
                </a:lnTo>
                <a:lnTo>
                  <a:pt x="13371" y="870"/>
                </a:lnTo>
                <a:lnTo>
                  <a:pt x="12312" y="441"/>
                </a:lnTo>
                <a:lnTo>
                  <a:pt x="11181" y="155"/>
                </a:lnTo>
                <a:lnTo>
                  <a:pt x="10014" y="12"/>
                </a:lnTo>
                <a:lnTo>
                  <a:pt x="9406" y="1"/>
                </a:lnTo>
                <a:close/>
              </a:path>
            </a:pathLst>
          </a:custGeom>
          <a:solidFill>
            <a:srgbClr val="E7F3EE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28"/>
          <p:cNvSpPr/>
          <p:nvPr/>
        </p:nvSpPr>
        <p:spPr>
          <a:xfrm>
            <a:off x="1020225" y="3369235"/>
            <a:ext cx="1191616" cy="415990"/>
          </a:xfrm>
          <a:custGeom>
            <a:avLst/>
            <a:gdLst/>
            <a:ahLst/>
            <a:cxnLst/>
            <a:rect l="l" t="t" r="r" b="b"/>
            <a:pathLst>
              <a:path w="28482" h="9943" extrusionOk="0">
                <a:moveTo>
                  <a:pt x="9443" y="1"/>
                </a:moveTo>
                <a:lnTo>
                  <a:pt x="8431" y="108"/>
                </a:lnTo>
                <a:lnTo>
                  <a:pt x="7466" y="298"/>
                </a:lnTo>
                <a:lnTo>
                  <a:pt x="6525" y="596"/>
                </a:lnTo>
                <a:lnTo>
                  <a:pt x="5632" y="977"/>
                </a:lnTo>
                <a:lnTo>
                  <a:pt x="4787" y="1430"/>
                </a:lnTo>
                <a:lnTo>
                  <a:pt x="4001" y="1965"/>
                </a:lnTo>
                <a:lnTo>
                  <a:pt x="3263" y="2573"/>
                </a:lnTo>
                <a:lnTo>
                  <a:pt x="2584" y="3251"/>
                </a:lnTo>
                <a:lnTo>
                  <a:pt x="1977" y="3990"/>
                </a:lnTo>
                <a:lnTo>
                  <a:pt x="1441" y="4787"/>
                </a:lnTo>
                <a:lnTo>
                  <a:pt x="977" y="5633"/>
                </a:lnTo>
                <a:lnTo>
                  <a:pt x="608" y="6526"/>
                </a:lnTo>
                <a:lnTo>
                  <a:pt x="310" y="7454"/>
                </a:lnTo>
                <a:lnTo>
                  <a:pt x="108" y="8431"/>
                </a:lnTo>
                <a:lnTo>
                  <a:pt x="12" y="9431"/>
                </a:lnTo>
                <a:lnTo>
                  <a:pt x="1" y="9943"/>
                </a:lnTo>
                <a:lnTo>
                  <a:pt x="28482" y="9943"/>
                </a:lnTo>
                <a:lnTo>
                  <a:pt x="28482" y="9598"/>
                </a:lnTo>
                <a:lnTo>
                  <a:pt x="28410" y="8931"/>
                </a:lnTo>
                <a:lnTo>
                  <a:pt x="28279" y="8276"/>
                </a:lnTo>
                <a:lnTo>
                  <a:pt x="28077" y="7657"/>
                </a:lnTo>
                <a:lnTo>
                  <a:pt x="27827" y="7061"/>
                </a:lnTo>
                <a:lnTo>
                  <a:pt x="27517" y="6490"/>
                </a:lnTo>
                <a:lnTo>
                  <a:pt x="27160" y="5966"/>
                </a:lnTo>
                <a:lnTo>
                  <a:pt x="26755" y="5466"/>
                </a:lnTo>
                <a:lnTo>
                  <a:pt x="26303" y="5014"/>
                </a:lnTo>
                <a:lnTo>
                  <a:pt x="25814" y="4609"/>
                </a:lnTo>
                <a:lnTo>
                  <a:pt x="25279" y="4252"/>
                </a:lnTo>
                <a:lnTo>
                  <a:pt x="24719" y="3942"/>
                </a:lnTo>
                <a:lnTo>
                  <a:pt x="24112" y="3692"/>
                </a:lnTo>
                <a:lnTo>
                  <a:pt x="23493" y="3501"/>
                </a:lnTo>
                <a:lnTo>
                  <a:pt x="22838" y="3359"/>
                </a:lnTo>
                <a:lnTo>
                  <a:pt x="22171" y="3299"/>
                </a:lnTo>
                <a:lnTo>
                  <a:pt x="21826" y="3287"/>
                </a:lnTo>
                <a:lnTo>
                  <a:pt x="21326" y="3299"/>
                </a:lnTo>
                <a:lnTo>
                  <a:pt x="20361" y="3442"/>
                </a:lnTo>
                <a:lnTo>
                  <a:pt x="19444" y="3728"/>
                </a:lnTo>
                <a:lnTo>
                  <a:pt x="18587" y="4121"/>
                </a:lnTo>
                <a:lnTo>
                  <a:pt x="18194" y="4371"/>
                </a:lnTo>
                <a:lnTo>
                  <a:pt x="17849" y="3882"/>
                </a:lnTo>
                <a:lnTo>
                  <a:pt x="17063" y="2977"/>
                </a:lnTo>
                <a:lnTo>
                  <a:pt x="16182" y="2180"/>
                </a:lnTo>
                <a:lnTo>
                  <a:pt x="15205" y="1489"/>
                </a:lnTo>
                <a:lnTo>
                  <a:pt x="14158" y="918"/>
                </a:lnTo>
                <a:lnTo>
                  <a:pt x="13027" y="477"/>
                </a:lnTo>
                <a:lnTo>
                  <a:pt x="11836" y="167"/>
                </a:lnTo>
                <a:lnTo>
                  <a:pt x="10586" y="13"/>
                </a:lnTo>
                <a:lnTo>
                  <a:pt x="9955" y="1"/>
                </a:lnTo>
                <a:close/>
              </a:path>
            </a:pathLst>
          </a:custGeom>
          <a:solidFill>
            <a:srgbClr val="E7F3EE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28"/>
          <p:cNvSpPr/>
          <p:nvPr/>
        </p:nvSpPr>
        <p:spPr>
          <a:xfrm>
            <a:off x="2212950" y="3819392"/>
            <a:ext cx="886081" cy="309321"/>
          </a:xfrm>
          <a:custGeom>
            <a:avLst/>
            <a:gdLst/>
            <a:ahLst/>
            <a:cxnLst/>
            <a:rect l="l" t="t" r="r" b="b"/>
            <a:pathLst>
              <a:path w="18111" h="6323" extrusionOk="0">
                <a:moveTo>
                  <a:pt x="11788" y="0"/>
                </a:moveTo>
                <a:lnTo>
                  <a:pt x="11383" y="12"/>
                </a:lnTo>
                <a:lnTo>
                  <a:pt x="10586" y="108"/>
                </a:lnTo>
                <a:lnTo>
                  <a:pt x="9836" y="310"/>
                </a:lnTo>
                <a:lnTo>
                  <a:pt x="9109" y="584"/>
                </a:lnTo>
                <a:lnTo>
                  <a:pt x="8442" y="953"/>
                </a:lnTo>
                <a:lnTo>
                  <a:pt x="7823" y="1393"/>
                </a:lnTo>
                <a:lnTo>
                  <a:pt x="7264" y="1905"/>
                </a:lnTo>
                <a:lnTo>
                  <a:pt x="6764" y="2477"/>
                </a:lnTo>
                <a:lnTo>
                  <a:pt x="6549" y="2787"/>
                </a:lnTo>
                <a:lnTo>
                  <a:pt x="6287" y="2632"/>
                </a:lnTo>
                <a:lnTo>
                  <a:pt x="5752" y="2370"/>
                </a:lnTo>
                <a:lnTo>
                  <a:pt x="5168" y="2191"/>
                </a:lnTo>
                <a:lnTo>
                  <a:pt x="4549" y="2108"/>
                </a:lnTo>
                <a:lnTo>
                  <a:pt x="4239" y="2096"/>
                </a:lnTo>
                <a:lnTo>
                  <a:pt x="3799" y="2108"/>
                </a:lnTo>
                <a:lnTo>
                  <a:pt x="2977" y="2287"/>
                </a:lnTo>
                <a:lnTo>
                  <a:pt x="2215" y="2608"/>
                </a:lnTo>
                <a:lnTo>
                  <a:pt x="1537" y="3060"/>
                </a:lnTo>
                <a:lnTo>
                  <a:pt x="965" y="3632"/>
                </a:lnTo>
                <a:lnTo>
                  <a:pt x="513" y="4311"/>
                </a:lnTo>
                <a:lnTo>
                  <a:pt x="191" y="5073"/>
                </a:lnTo>
                <a:lnTo>
                  <a:pt x="24" y="5894"/>
                </a:lnTo>
                <a:lnTo>
                  <a:pt x="1" y="6323"/>
                </a:lnTo>
                <a:lnTo>
                  <a:pt x="18111" y="6323"/>
                </a:lnTo>
                <a:lnTo>
                  <a:pt x="18099" y="6001"/>
                </a:lnTo>
                <a:lnTo>
                  <a:pt x="18039" y="5358"/>
                </a:lnTo>
                <a:lnTo>
                  <a:pt x="17908" y="4751"/>
                </a:lnTo>
                <a:lnTo>
                  <a:pt x="17730" y="4156"/>
                </a:lnTo>
                <a:lnTo>
                  <a:pt x="17492" y="3584"/>
                </a:lnTo>
                <a:lnTo>
                  <a:pt x="17194" y="3049"/>
                </a:lnTo>
                <a:lnTo>
                  <a:pt x="16861" y="2548"/>
                </a:lnTo>
                <a:lnTo>
                  <a:pt x="16468" y="2072"/>
                </a:lnTo>
                <a:lnTo>
                  <a:pt x="16039" y="1644"/>
                </a:lnTo>
                <a:lnTo>
                  <a:pt x="15575" y="1263"/>
                </a:lnTo>
                <a:lnTo>
                  <a:pt x="15063" y="917"/>
                </a:lnTo>
                <a:lnTo>
                  <a:pt x="14527" y="620"/>
                </a:lnTo>
                <a:lnTo>
                  <a:pt x="13955" y="381"/>
                </a:lnTo>
                <a:lnTo>
                  <a:pt x="13372" y="203"/>
                </a:lnTo>
                <a:lnTo>
                  <a:pt x="12753" y="72"/>
                </a:lnTo>
                <a:lnTo>
                  <a:pt x="12110" y="12"/>
                </a:lnTo>
                <a:lnTo>
                  <a:pt x="11788" y="0"/>
                </a:lnTo>
                <a:close/>
              </a:path>
            </a:pathLst>
          </a:custGeom>
          <a:solidFill>
            <a:srgbClr val="E7F3EE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28"/>
          <p:cNvSpPr/>
          <p:nvPr/>
        </p:nvSpPr>
        <p:spPr>
          <a:xfrm rot="-277463">
            <a:off x="7431856" y="3279729"/>
            <a:ext cx="1138581" cy="560032"/>
          </a:xfrm>
          <a:custGeom>
            <a:avLst/>
            <a:gdLst/>
            <a:ahLst/>
            <a:cxnLst/>
            <a:rect l="l" t="t" r="r" b="b"/>
            <a:pathLst>
              <a:path w="40889" h="20112" fill="none" extrusionOk="0">
                <a:moveTo>
                  <a:pt x="40889" y="13"/>
                </a:moveTo>
                <a:lnTo>
                  <a:pt x="39865" y="1"/>
                </a:lnTo>
                <a:lnTo>
                  <a:pt x="37840" y="61"/>
                </a:lnTo>
                <a:lnTo>
                  <a:pt x="35828" y="191"/>
                </a:lnTo>
                <a:lnTo>
                  <a:pt x="33828" y="394"/>
                </a:lnTo>
                <a:lnTo>
                  <a:pt x="32851" y="537"/>
                </a:lnTo>
                <a:lnTo>
                  <a:pt x="31601" y="727"/>
                </a:lnTo>
                <a:lnTo>
                  <a:pt x="29125" y="1215"/>
                </a:lnTo>
                <a:lnTo>
                  <a:pt x="26708" y="1823"/>
                </a:lnTo>
                <a:lnTo>
                  <a:pt x="24326" y="2549"/>
                </a:lnTo>
                <a:lnTo>
                  <a:pt x="22004" y="3394"/>
                </a:lnTo>
                <a:lnTo>
                  <a:pt x="19730" y="4335"/>
                </a:lnTo>
                <a:lnTo>
                  <a:pt x="17527" y="5395"/>
                </a:lnTo>
                <a:lnTo>
                  <a:pt x="15372" y="6550"/>
                </a:lnTo>
                <a:lnTo>
                  <a:pt x="13277" y="7800"/>
                </a:lnTo>
                <a:lnTo>
                  <a:pt x="11265" y="9157"/>
                </a:lnTo>
                <a:lnTo>
                  <a:pt x="9312" y="10610"/>
                </a:lnTo>
                <a:lnTo>
                  <a:pt x="7431" y="12146"/>
                </a:lnTo>
                <a:lnTo>
                  <a:pt x="5633" y="13777"/>
                </a:lnTo>
                <a:lnTo>
                  <a:pt x="3918" y="15480"/>
                </a:lnTo>
                <a:lnTo>
                  <a:pt x="2287" y="17278"/>
                </a:lnTo>
                <a:lnTo>
                  <a:pt x="739" y="19147"/>
                </a:lnTo>
                <a:lnTo>
                  <a:pt x="1" y="20111"/>
                </a:lnTo>
              </a:path>
            </a:pathLst>
          </a:custGeom>
          <a:noFill/>
          <a:ln w="9525" cap="flat" cmpd="sng">
            <a:solidFill>
              <a:srgbClr val="0F6890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28"/>
          <p:cNvSpPr/>
          <p:nvPr/>
        </p:nvSpPr>
        <p:spPr>
          <a:xfrm rot="-277463">
            <a:off x="8142591" y="2992415"/>
            <a:ext cx="189016" cy="290124"/>
          </a:xfrm>
          <a:custGeom>
            <a:avLst/>
            <a:gdLst/>
            <a:ahLst/>
            <a:cxnLst/>
            <a:rect l="l" t="t" r="r" b="b"/>
            <a:pathLst>
              <a:path w="6788" h="10419" extrusionOk="0">
                <a:moveTo>
                  <a:pt x="6609" y="0"/>
                </a:moveTo>
                <a:lnTo>
                  <a:pt x="6466" y="48"/>
                </a:lnTo>
                <a:lnTo>
                  <a:pt x="6049" y="167"/>
                </a:lnTo>
                <a:lnTo>
                  <a:pt x="5251" y="488"/>
                </a:lnTo>
                <a:lnTo>
                  <a:pt x="4501" y="869"/>
                </a:lnTo>
                <a:lnTo>
                  <a:pt x="3787" y="1310"/>
                </a:lnTo>
                <a:lnTo>
                  <a:pt x="3132" y="1822"/>
                </a:lnTo>
                <a:lnTo>
                  <a:pt x="2537" y="2381"/>
                </a:lnTo>
                <a:lnTo>
                  <a:pt x="1989" y="3001"/>
                </a:lnTo>
                <a:lnTo>
                  <a:pt x="1501" y="3655"/>
                </a:lnTo>
                <a:lnTo>
                  <a:pt x="1084" y="4346"/>
                </a:lnTo>
                <a:lnTo>
                  <a:pt x="727" y="5084"/>
                </a:lnTo>
                <a:lnTo>
                  <a:pt x="429" y="5858"/>
                </a:lnTo>
                <a:lnTo>
                  <a:pt x="215" y="6644"/>
                </a:lnTo>
                <a:lnTo>
                  <a:pt x="72" y="7466"/>
                </a:lnTo>
                <a:lnTo>
                  <a:pt x="0" y="8299"/>
                </a:lnTo>
                <a:lnTo>
                  <a:pt x="12" y="9144"/>
                </a:lnTo>
                <a:lnTo>
                  <a:pt x="96" y="9990"/>
                </a:lnTo>
                <a:lnTo>
                  <a:pt x="179" y="10418"/>
                </a:lnTo>
                <a:lnTo>
                  <a:pt x="477" y="10335"/>
                </a:lnTo>
                <a:lnTo>
                  <a:pt x="882" y="10204"/>
                </a:lnTo>
                <a:lnTo>
                  <a:pt x="1656" y="9883"/>
                </a:lnTo>
                <a:lnTo>
                  <a:pt x="2382" y="9502"/>
                </a:lnTo>
                <a:lnTo>
                  <a:pt x="3061" y="9061"/>
                </a:lnTo>
                <a:lnTo>
                  <a:pt x="3703" y="8561"/>
                </a:lnTo>
                <a:lnTo>
                  <a:pt x="4287" y="8001"/>
                </a:lnTo>
                <a:lnTo>
                  <a:pt x="4811" y="7406"/>
                </a:lnTo>
                <a:lnTo>
                  <a:pt x="5287" y="6763"/>
                </a:lnTo>
                <a:lnTo>
                  <a:pt x="5692" y="6084"/>
                </a:lnTo>
                <a:lnTo>
                  <a:pt x="6049" y="5370"/>
                </a:lnTo>
                <a:lnTo>
                  <a:pt x="6335" y="4620"/>
                </a:lnTo>
                <a:lnTo>
                  <a:pt x="6549" y="3846"/>
                </a:lnTo>
                <a:lnTo>
                  <a:pt x="6704" y="3060"/>
                </a:lnTo>
                <a:lnTo>
                  <a:pt x="6787" y="2239"/>
                </a:lnTo>
                <a:lnTo>
                  <a:pt x="6787" y="1417"/>
                </a:lnTo>
                <a:lnTo>
                  <a:pt x="6716" y="583"/>
                </a:lnTo>
                <a:lnTo>
                  <a:pt x="6644" y="167"/>
                </a:lnTo>
                <a:lnTo>
                  <a:pt x="6609" y="0"/>
                </a:lnTo>
                <a:close/>
              </a:path>
            </a:pathLst>
          </a:custGeom>
          <a:solidFill>
            <a:srgbClr val="5FBBA0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28"/>
          <p:cNvSpPr/>
          <p:nvPr/>
        </p:nvSpPr>
        <p:spPr>
          <a:xfrm rot="-277463">
            <a:off x="7968752" y="3418614"/>
            <a:ext cx="331586" cy="158525"/>
          </a:xfrm>
          <a:custGeom>
            <a:avLst/>
            <a:gdLst/>
            <a:ahLst/>
            <a:cxnLst/>
            <a:rect l="l" t="t" r="r" b="b"/>
            <a:pathLst>
              <a:path w="11908" h="5693" extrusionOk="0">
                <a:moveTo>
                  <a:pt x="3846" y="1"/>
                </a:moveTo>
                <a:lnTo>
                  <a:pt x="3025" y="37"/>
                </a:lnTo>
                <a:lnTo>
                  <a:pt x="2191" y="156"/>
                </a:lnTo>
                <a:lnTo>
                  <a:pt x="1370" y="346"/>
                </a:lnTo>
                <a:lnTo>
                  <a:pt x="560" y="608"/>
                </a:lnTo>
                <a:lnTo>
                  <a:pt x="155" y="775"/>
                </a:lnTo>
                <a:lnTo>
                  <a:pt x="0" y="846"/>
                </a:lnTo>
                <a:lnTo>
                  <a:pt x="72" y="977"/>
                </a:lnTo>
                <a:lnTo>
                  <a:pt x="298" y="1370"/>
                </a:lnTo>
                <a:lnTo>
                  <a:pt x="798" y="2096"/>
                </a:lnTo>
                <a:lnTo>
                  <a:pt x="1358" y="2751"/>
                </a:lnTo>
                <a:lnTo>
                  <a:pt x="1965" y="3359"/>
                </a:lnTo>
                <a:lnTo>
                  <a:pt x="2620" y="3894"/>
                </a:lnTo>
                <a:lnTo>
                  <a:pt x="3322" y="4359"/>
                </a:lnTo>
                <a:lnTo>
                  <a:pt x="4061" y="4764"/>
                </a:lnTo>
                <a:lnTo>
                  <a:pt x="4835" y="5097"/>
                </a:lnTo>
                <a:lnTo>
                  <a:pt x="5632" y="5359"/>
                </a:lnTo>
                <a:lnTo>
                  <a:pt x="6454" y="5537"/>
                </a:lnTo>
                <a:lnTo>
                  <a:pt x="7287" y="5657"/>
                </a:lnTo>
                <a:lnTo>
                  <a:pt x="8133" y="5692"/>
                </a:lnTo>
                <a:lnTo>
                  <a:pt x="8978" y="5645"/>
                </a:lnTo>
                <a:lnTo>
                  <a:pt x="9824" y="5514"/>
                </a:lnTo>
                <a:lnTo>
                  <a:pt x="10669" y="5311"/>
                </a:lnTo>
                <a:lnTo>
                  <a:pt x="11502" y="5025"/>
                </a:lnTo>
                <a:lnTo>
                  <a:pt x="11907" y="4835"/>
                </a:lnTo>
                <a:lnTo>
                  <a:pt x="11752" y="4561"/>
                </a:lnTo>
                <a:lnTo>
                  <a:pt x="11526" y="4192"/>
                </a:lnTo>
                <a:lnTo>
                  <a:pt x="11026" y="3490"/>
                </a:lnTo>
                <a:lnTo>
                  <a:pt x="10466" y="2858"/>
                </a:lnTo>
                <a:lnTo>
                  <a:pt x="9871" y="2275"/>
                </a:lnTo>
                <a:lnTo>
                  <a:pt x="9216" y="1763"/>
                </a:lnTo>
                <a:lnTo>
                  <a:pt x="8538" y="1311"/>
                </a:lnTo>
                <a:lnTo>
                  <a:pt x="7811" y="918"/>
                </a:lnTo>
                <a:lnTo>
                  <a:pt x="7061" y="596"/>
                </a:lnTo>
                <a:lnTo>
                  <a:pt x="6287" y="346"/>
                </a:lnTo>
                <a:lnTo>
                  <a:pt x="5489" y="156"/>
                </a:lnTo>
                <a:lnTo>
                  <a:pt x="4668" y="48"/>
                </a:lnTo>
                <a:lnTo>
                  <a:pt x="3846" y="1"/>
                </a:lnTo>
                <a:close/>
              </a:path>
            </a:pathLst>
          </a:custGeom>
          <a:solidFill>
            <a:srgbClr val="5FBBA0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28"/>
          <p:cNvSpPr/>
          <p:nvPr/>
        </p:nvSpPr>
        <p:spPr>
          <a:xfrm rot="-277463">
            <a:off x="8129969" y="3096940"/>
            <a:ext cx="143600" cy="223155"/>
          </a:xfrm>
          <a:custGeom>
            <a:avLst/>
            <a:gdLst/>
            <a:ahLst/>
            <a:cxnLst/>
            <a:rect l="l" t="t" r="r" b="b"/>
            <a:pathLst>
              <a:path w="5157" h="8014" fill="none" extrusionOk="0">
                <a:moveTo>
                  <a:pt x="1" y="8014"/>
                </a:moveTo>
                <a:lnTo>
                  <a:pt x="5156" y="1"/>
                </a:lnTo>
              </a:path>
            </a:pathLst>
          </a:custGeom>
          <a:noFill/>
          <a:ln w="9525" cap="flat" cmpd="sng">
            <a:solidFill>
              <a:srgbClr val="0F6890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28"/>
          <p:cNvSpPr/>
          <p:nvPr/>
        </p:nvSpPr>
        <p:spPr>
          <a:xfrm rot="-277463">
            <a:off x="7909128" y="3428920"/>
            <a:ext cx="251669" cy="98156"/>
          </a:xfrm>
          <a:custGeom>
            <a:avLst/>
            <a:gdLst/>
            <a:ahLst/>
            <a:cxnLst/>
            <a:rect l="l" t="t" r="r" b="b"/>
            <a:pathLst>
              <a:path w="9038" h="3525" fill="none" extrusionOk="0">
                <a:moveTo>
                  <a:pt x="1" y="0"/>
                </a:moveTo>
                <a:lnTo>
                  <a:pt x="9038" y="3525"/>
                </a:lnTo>
              </a:path>
            </a:pathLst>
          </a:custGeom>
          <a:noFill/>
          <a:ln w="9525" cap="flat" cmpd="sng">
            <a:solidFill>
              <a:srgbClr val="0F6890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28"/>
          <p:cNvSpPr/>
          <p:nvPr/>
        </p:nvSpPr>
        <p:spPr>
          <a:xfrm>
            <a:off x="8416741" y="3139131"/>
            <a:ext cx="261938" cy="233118"/>
          </a:xfrm>
          <a:custGeom>
            <a:avLst/>
            <a:gdLst/>
            <a:ahLst/>
            <a:cxnLst/>
            <a:rect l="l" t="t" r="r" b="b"/>
            <a:pathLst>
              <a:path w="9407" h="8372" fill="none" extrusionOk="0">
                <a:moveTo>
                  <a:pt x="8668" y="822"/>
                </a:moveTo>
                <a:lnTo>
                  <a:pt x="8478" y="632"/>
                </a:lnTo>
                <a:lnTo>
                  <a:pt x="8049" y="322"/>
                </a:lnTo>
                <a:lnTo>
                  <a:pt x="7573" y="108"/>
                </a:lnTo>
                <a:lnTo>
                  <a:pt x="7049" y="13"/>
                </a:lnTo>
                <a:lnTo>
                  <a:pt x="6787" y="1"/>
                </a:lnTo>
                <a:lnTo>
                  <a:pt x="6585" y="1"/>
                </a:lnTo>
                <a:lnTo>
                  <a:pt x="6192" y="72"/>
                </a:lnTo>
                <a:lnTo>
                  <a:pt x="5823" y="191"/>
                </a:lnTo>
                <a:lnTo>
                  <a:pt x="5466" y="382"/>
                </a:lnTo>
                <a:lnTo>
                  <a:pt x="5299" y="513"/>
                </a:lnTo>
                <a:lnTo>
                  <a:pt x="5144" y="644"/>
                </a:lnTo>
                <a:lnTo>
                  <a:pt x="4846" y="953"/>
                </a:lnTo>
                <a:lnTo>
                  <a:pt x="4704" y="1132"/>
                </a:lnTo>
                <a:lnTo>
                  <a:pt x="4573" y="953"/>
                </a:lnTo>
                <a:lnTo>
                  <a:pt x="4275" y="644"/>
                </a:lnTo>
                <a:lnTo>
                  <a:pt x="4108" y="513"/>
                </a:lnTo>
                <a:lnTo>
                  <a:pt x="3941" y="382"/>
                </a:lnTo>
                <a:lnTo>
                  <a:pt x="3596" y="191"/>
                </a:lnTo>
                <a:lnTo>
                  <a:pt x="3215" y="72"/>
                </a:lnTo>
                <a:lnTo>
                  <a:pt x="2834" y="1"/>
                </a:lnTo>
                <a:lnTo>
                  <a:pt x="2632" y="1"/>
                </a:lnTo>
                <a:lnTo>
                  <a:pt x="2358" y="13"/>
                </a:lnTo>
                <a:lnTo>
                  <a:pt x="1846" y="108"/>
                </a:lnTo>
                <a:lnTo>
                  <a:pt x="1358" y="322"/>
                </a:lnTo>
                <a:lnTo>
                  <a:pt x="929" y="632"/>
                </a:lnTo>
                <a:lnTo>
                  <a:pt x="750" y="822"/>
                </a:lnTo>
                <a:lnTo>
                  <a:pt x="572" y="1025"/>
                </a:lnTo>
                <a:lnTo>
                  <a:pt x="298" y="1477"/>
                </a:lnTo>
                <a:lnTo>
                  <a:pt x="108" y="1989"/>
                </a:lnTo>
                <a:lnTo>
                  <a:pt x="12" y="2537"/>
                </a:lnTo>
                <a:lnTo>
                  <a:pt x="0" y="2823"/>
                </a:lnTo>
                <a:lnTo>
                  <a:pt x="12" y="3120"/>
                </a:lnTo>
                <a:lnTo>
                  <a:pt x="119" y="3704"/>
                </a:lnTo>
                <a:lnTo>
                  <a:pt x="358" y="4263"/>
                </a:lnTo>
                <a:lnTo>
                  <a:pt x="703" y="4835"/>
                </a:lnTo>
                <a:lnTo>
                  <a:pt x="929" y="5121"/>
                </a:lnTo>
                <a:lnTo>
                  <a:pt x="1393" y="5633"/>
                </a:lnTo>
                <a:lnTo>
                  <a:pt x="2572" y="6716"/>
                </a:lnTo>
                <a:lnTo>
                  <a:pt x="3263" y="7312"/>
                </a:lnTo>
                <a:lnTo>
                  <a:pt x="3775" y="7752"/>
                </a:lnTo>
                <a:lnTo>
                  <a:pt x="4334" y="8240"/>
                </a:lnTo>
                <a:lnTo>
                  <a:pt x="4418" y="8300"/>
                </a:lnTo>
                <a:lnTo>
                  <a:pt x="4608" y="8371"/>
                </a:lnTo>
                <a:lnTo>
                  <a:pt x="4704" y="8371"/>
                </a:lnTo>
                <a:lnTo>
                  <a:pt x="4799" y="8371"/>
                </a:lnTo>
                <a:lnTo>
                  <a:pt x="4989" y="8300"/>
                </a:lnTo>
                <a:lnTo>
                  <a:pt x="5073" y="8240"/>
                </a:lnTo>
                <a:lnTo>
                  <a:pt x="5632" y="7752"/>
                </a:lnTo>
                <a:lnTo>
                  <a:pt x="6144" y="7312"/>
                </a:lnTo>
                <a:lnTo>
                  <a:pt x="6835" y="6716"/>
                </a:lnTo>
                <a:lnTo>
                  <a:pt x="8014" y="5633"/>
                </a:lnTo>
                <a:lnTo>
                  <a:pt x="8478" y="5121"/>
                </a:lnTo>
                <a:lnTo>
                  <a:pt x="8704" y="4835"/>
                </a:lnTo>
                <a:lnTo>
                  <a:pt x="9049" y="4263"/>
                </a:lnTo>
                <a:lnTo>
                  <a:pt x="9288" y="3704"/>
                </a:lnTo>
                <a:lnTo>
                  <a:pt x="9395" y="3120"/>
                </a:lnTo>
                <a:lnTo>
                  <a:pt x="9407" y="2823"/>
                </a:lnTo>
                <a:lnTo>
                  <a:pt x="9407" y="2537"/>
                </a:lnTo>
                <a:lnTo>
                  <a:pt x="9311" y="1989"/>
                </a:lnTo>
                <a:lnTo>
                  <a:pt x="9121" y="1477"/>
                </a:lnTo>
                <a:lnTo>
                  <a:pt x="8835" y="1025"/>
                </a:lnTo>
                <a:lnTo>
                  <a:pt x="8668" y="822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28"/>
          <p:cNvSpPr/>
          <p:nvPr/>
        </p:nvSpPr>
        <p:spPr>
          <a:xfrm rot="-277463">
            <a:off x="8420302" y="3465167"/>
            <a:ext cx="31855" cy="31855"/>
          </a:xfrm>
          <a:custGeom>
            <a:avLst/>
            <a:gdLst/>
            <a:ahLst/>
            <a:cxnLst/>
            <a:rect l="l" t="t" r="r" b="b"/>
            <a:pathLst>
              <a:path w="1144" h="1144" fill="none" extrusionOk="0">
                <a:moveTo>
                  <a:pt x="1143" y="572"/>
                </a:moveTo>
                <a:lnTo>
                  <a:pt x="1132" y="691"/>
                </a:lnTo>
                <a:lnTo>
                  <a:pt x="1048" y="894"/>
                </a:lnTo>
                <a:lnTo>
                  <a:pt x="893" y="1049"/>
                </a:lnTo>
                <a:lnTo>
                  <a:pt x="691" y="1132"/>
                </a:lnTo>
                <a:lnTo>
                  <a:pt x="572" y="1144"/>
                </a:lnTo>
                <a:lnTo>
                  <a:pt x="453" y="1132"/>
                </a:lnTo>
                <a:lnTo>
                  <a:pt x="250" y="1049"/>
                </a:lnTo>
                <a:lnTo>
                  <a:pt x="96" y="894"/>
                </a:lnTo>
                <a:lnTo>
                  <a:pt x="12" y="691"/>
                </a:lnTo>
                <a:lnTo>
                  <a:pt x="0" y="572"/>
                </a:lnTo>
                <a:lnTo>
                  <a:pt x="12" y="453"/>
                </a:lnTo>
                <a:lnTo>
                  <a:pt x="96" y="251"/>
                </a:lnTo>
                <a:lnTo>
                  <a:pt x="250" y="96"/>
                </a:lnTo>
                <a:lnTo>
                  <a:pt x="453" y="13"/>
                </a:lnTo>
                <a:lnTo>
                  <a:pt x="572" y="1"/>
                </a:lnTo>
                <a:lnTo>
                  <a:pt x="691" y="13"/>
                </a:lnTo>
                <a:lnTo>
                  <a:pt x="893" y="96"/>
                </a:lnTo>
                <a:lnTo>
                  <a:pt x="1048" y="251"/>
                </a:lnTo>
                <a:lnTo>
                  <a:pt x="1132" y="453"/>
                </a:lnTo>
                <a:lnTo>
                  <a:pt x="1143" y="572"/>
                </a:lnTo>
                <a:close/>
              </a:path>
            </a:pathLst>
          </a:custGeom>
          <a:noFill/>
          <a:ln w="9525" cap="flat" cmpd="sng">
            <a:solidFill>
              <a:srgbClr val="0F6890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28"/>
          <p:cNvSpPr/>
          <p:nvPr/>
        </p:nvSpPr>
        <p:spPr>
          <a:xfrm rot="-277463">
            <a:off x="8475408" y="3500734"/>
            <a:ext cx="63683" cy="63349"/>
          </a:xfrm>
          <a:custGeom>
            <a:avLst/>
            <a:gdLst/>
            <a:ahLst/>
            <a:cxnLst/>
            <a:rect l="l" t="t" r="r" b="b"/>
            <a:pathLst>
              <a:path w="2287" h="2275" extrusionOk="0">
                <a:moveTo>
                  <a:pt x="1143" y="0"/>
                </a:moveTo>
                <a:lnTo>
                  <a:pt x="917" y="12"/>
                </a:lnTo>
                <a:lnTo>
                  <a:pt x="500" y="191"/>
                </a:lnTo>
                <a:lnTo>
                  <a:pt x="191" y="500"/>
                </a:lnTo>
                <a:lnTo>
                  <a:pt x="24" y="905"/>
                </a:lnTo>
                <a:lnTo>
                  <a:pt x="0" y="1143"/>
                </a:lnTo>
                <a:lnTo>
                  <a:pt x="24" y="1370"/>
                </a:lnTo>
                <a:lnTo>
                  <a:pt x="191" y="1786"/>
                </a:lnTo>
                <a:lnTo>
                  <a:pt x="500" y="2096"/>
                </a:lnTo>
                <a:lnTo>
                  <a:pt x="917" y="2263"/>
                </a:lnTo>
                <a:lnTo>
                  <a:pt x="1143" y="2274"/>
                </a:lnTo>
                <a:lnTo>
                  <a:pt x="1369" y="2263"/>
                </a:lnTo>
                <a:lnTo>
                  <a:pt x="1786" y="2096"/>
                </a:lnTo>
                <a:lnTo>
                  <a:pt x="2096" y="1786"/>
                </a:lnTo>
                <a:lnTo>
                  <a:pt x="2262" y="1370"/>
                </a:lnTo>
                <a:lnTo>
                  <a:pt x="2286" y="1143"/>
                </a:lnTo>
                <a:lnTo>
                  <a:pt x="2262" y="905"/>
                </a:lnTo>
                <a:lnTo>
                  <a:pt x="2096" y="500"/>
                </a:lnTo>
                <a:lnTo>
                  <a:pt x="1786" y="191"/>
                </a:lnTo>
                <a:lnTo>
                  <a:pt x="1369" y="12"/>
                </a:lnTo>
                <a:lnTo>
                  <a:pt x="1143" y="0"/>
                </a:lnTo>
                <a:close/>
              </a:path>
            </a:pathLst>
          </a:custGeom>
          <a:solidFill>
            <a:srgbClr val="5FBBA0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28"/>
          <p:cNvSpPr/>
          <p:nvPr/>
        </p:nvSpPr>
        <p:spPr>
          <a:xfrm rot="-299887">
            <a:off x="7398703" y="2368562"/>
            <a:ext cx="631892" cy="956090"/>
          </a:xfrm>
          <a:custGeom>
            <a:avLst/>
            <a:gdLst/>
            <a:ahLst/>
            <a:cxnLst/>
            <a:rect l="l" t="t" r="r" b="b"/>
            <a:pathLst>
              <a:path w="25576" h="38698" fill="none" extrusionOk="0">
                <a:moveTo>
                  <a:pt x="25576" y="1"/>
                </a:moveTo>
                <a:lnTo>
                  <a:pt x="25278" y="1299"/>
                </a:lnTo>
                <a:lnTo>
                  <a:pt x="24588" y="3847"/>
                </a:lnTo>
                <a:lnTo>
                  <a:pt x="23814" y="6359"/>
                </a:lnTo>
                <a:lnTo>
                  <a:pt x="22956" y="8800"/>
                </a:lnTo>
                <a:lnTo>
                  <a:pt x="22480" y="10014"/>
                </a:lnTo>
                <a:lnTo>
                  <a:pt x="22039" y="11110"/>
                </a:lnTo>
                <a:lnTo>
                  <a:pt x="21075" y="13277"/>
                </a:lnTo>
                <a:lnTo>
                  <a:pt x="20051" y="15384"/>
                </a:lnTo>
                <a:lnTo>
                  <a:pt x="18956" y="17456"/>
                </a:lnTo>
                <a:lnTo>
                  <a:pt x="17777" y="19468"/>
                </a:lnTo>
                <a:lnTo>
                  <a:pt x="16550" y="21433"/>
                </a:lnTo>
                <a:lnTo>
                  <a:pt x="15241" y="23350"/>
                </a:lnTo>
                <a:lnTo>
                  <a:pt x="13883" y="25207"/>
                </a:lnTo>
                <a:lnTo>
                  <a:pt x="12455" y="27017"/>
                </a:lnTo>
                <a:lnTo>
                  <a:pt x="10966" y="28768"/>
                </a:lnTo>
                <a:lnTo>
                  <a:pt x="9430" y="30458"/>
                </a:lnTo>
                <a:lnTo>
                  <a:pt x="7835" y="32101"/>
                </a:lnTo>
                <a:lnTo>
                  <a:pt x="6180" y="33673"/>
                </a:lnTo>
                <a:lnTo>
                  <a:pt x="4477" y="35185"/>
                </a:lnTo>
                <a:lnTo>
                  <a:pt x="2715" y="36638"/>
                </a:lnTo>
                <a:lnTo>
                  <a:pt x="917" y="38031"/>
                </a:lnTo>
                <a:lnTo>
                  <a:pt x="0" y="38698"/>
                </a:lnTo>
              </a:path>
            </a:pathLst>
          </a:custGeom>
          <a:noFill/>
          <a:ln w="9525" cap="flat" cmpd="sng">
            <a:solidFill>
              <a:srgbClr val="00A997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28"/>
          <p:cNvSpPr/>
          <p:nvPr/>
        </p:nvSpPr>
        <p:spPr>
          <a:xfrm rot="-299887">
            <a:off x="7573244" y="2595498"/>
            <a:ext cx="161234" cy="401579"/>
          </a:xfrm>
          <a:custGeom>
            <a:avLst/>
            <a:gdLst/>
            <a:ahLst/>
            <a:cxnLst/>
            <a:rect l="l" t="t" r="r" b="b"/>
            <a:pathLst>
              <a:path w="6526" h="16254" extrusionOk="0">
                <a:moveTo>
                  <a:pt x="2548" y="1"/>
                </a:moveTo>
                <a:lnTo>
                  <a:pt x="2191" y="453"/>
                </a:lnTo>
                <a:lnTo>
                  <a:pt x="1572" y="1417"/>
                </a:lnTo>
                <a:lnTo>
                  <a:pt x="1060" y="2418"/>
                </a:lnTo>
                <a:lnTo>
                  <a:pt x="643" y="3454"/>
                </a:lnTo>
                <a:lnTo>
                  <a:pt x="334" y="4513"/>
                </a:lnTo>
                <a:lnTo>
                  <a:pt x="119" y="5597"/>
                </a:lnTo>
                <a:lnTo>
                  <a:pt x="12" y="6680"/>
                </a:lnTo>
                <a:lnTo>
                  <a:pt x="0" y="7764"/>
                </a:lnTo>
                <a:lnTo>
                  <a:pt x="84" y="8847"/>
                </a:lnTo>
                <a:lnTo>
                  <a:pt x="274" y="9931"/>
                </a:lnTo>
                <a:lnTo>
                  <a:pt x="560" y="10979"/>
                </a:lnTo>
                <a:lnTo>
                  <a:pt x="941" y="12014"/>
                </a:lnTo>
                <a:lnTo>
                  <a:pt x="1417" y="13003"/>
                </a:lnTo>
                <a:lnTo>
                  <a:pt x="1989" y="13955"/>
                </a:lnTo>
                <a:lnTo>
                  <a:pt x="2656" y="14872"/>
                </a:lnTo>
                <a:lnTo>
                  <a:pt x="3429" y="15717"/>
                </a:lnTo>
                <a:lnTo>
                  <a:pt x="3846" y="16122"/>
                </a:lnTo>
                <a:lnTo>
                  <a:pt x="3989" y="16253"/>
                </a:lnTo>
                <a:lnTo>
                  <a:pt x="4120" y="16075"/>
                </a:lnTo>
                <a:lnTo>
                  <a:pt x="4453" y="15610"/>
                </a:lnTo>
                <a:lnTo>
                  <a:pt x="5049" y="14670"/>
                </a:lnTo>
                <a:lnTo>
                  <a:pt x="5537" y="13681"/>
                </a:lnTo>
                <a:lnTo>
                  <a:pt x="5918" y="12669"/>
                </a:lnTo>
                <a:lnTo>
                  <a:pt x="6216" y="11633"/>
                </a:lnTo>
                <a:lnTo>
                  <a:pt x="6418" y="10586"/>
                </a:lnTo>
                <a:lnTo>
                  <a:pt x="6525" y="9526"/>
                </a:lnTo>
                <a:lnTo>
                  <a:pt x="6525" y="8466"/>
                </a:lnTo>
                <a:lnTo>
                  <a:pt x="6442" y="7407"/>
                </a:lnTo>
                <a:lnTo>
                  <a:pt x="6263" y="6359"/>
                </a:lnTo>
                <a:lnTo>
                  <a:pt x="5989" y="5323"/>
                </a:lnTo>
                <a:lnTo>
                  <a:pt x="5620" y="4323"/>
                </a:lnTo>
                <a:lnTo>
                  <a:pt x="5168" y="3346"/>
                </a:lnTo>
                <a:lnTo>
                  <a:pt x="4620" y="2406"/>
                </a:lnTo>
                <a:lnTo>
                  <a:pt x="3977" y="1513"/>
                </a:lnTo>
                <a:lnTo>
                  <a:pt x="3251" y="679"/>
                </a:lnTo>
                <a:lnTo>
                  <a:pt x="2846" y="286"/>
                </a:lnTo>
                <a:lnTo>
                  <a:pt x="2548" y="1"/>
                </a:lnTo>
                <a:close/>
              </a:path>
            </a:pathLst>
          </a:custGeom>
          <a:solidFill>
            <a:srgbClr val="0D678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28"/>
          <p:cNvSpPr/>
          <p:nvPr/>
        </p:nvSpPr>
        <p:spPr>
          <a:xfrm rot="-299887">
            <a:off x="7658534" y="2754186"/>
            <a:ext cx="31501" cy="311573"/>
          </a:xfrm>
          <a:custGeom>
            <a:avLst/>
            <a:gdLst/>
            <a:ahLst/>
            <a:cxnLst/>
            <a:rect l="l" t="t" r="r" b="b"/>
            <a:pathLst>
              <a:path w="1275" h="12611" fill="none" extrusionOk="0">
                <a:moveTo>
                  <a:pt x="1274" y="12610"/>
                </a:moveTo>
                <a:lnTo>
                  <a:pt x="0" y="1"/>
                </a:lnTo>
              </a:path>
            </a:pathLst>
          </a:custGeom>
          <a:noFill/>
          <a:ln w="9525" cap="flat" cmpd="sng">
            <a:solidFill>
              <a:srgbClr val="00A997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28"/>
          <p:cNvSpPr/>
          <p:nvPr/>
        </p:nvSpPr>
        <p:spPr>
          <a:xfrm rot="-299887">
            <a:off x="7528270" y="2541816"/>
            <a:ext cx="52378" cy="52378"/>
          </a:xfrm>
          <a:custGeom>
            <a:avLst/>
            <a:gdLst/>
            <a:ahLst/>
            <a:cxnLst/>
            <a:rect l="l" t="t" r="r" b="b"/>
            <a:pathLst>
              <a:path w="2120" h="2120" fill="none" extrusionOk="0">
                <a:moveTo>
                  <a:pt x="2120" y="1060"/>
                </a:moveTo>
                <a:lnTo>
                  <a:pt x="2108" y="1286"/>
                </a:lnTo>
                <a:lnTo>
                  <a:pt x="1941" y="1667"/>
                </a:lnTo>
                <a:lnTo>
                  <a:pt x="1655" y="1953"/>
                </a:lnTo>
                <a:lnTo>
                  <a:pt x="1274" y="2108"/>
                </a:lnTo>
                <a:lnTo>
                  <a:pt x="1060" y="2119"/>
                </a:lnTo>
                <a:lnTo>
                  <a:pt x="846" y="2108"/>
                </a:lnTo>
                <a:lnTo>
                  <a:pt x="465" y="1953"/>
                </a:lnTo>
                <a:lnTo>
                  <a:pt x="179" y="1667"/>
                </a:lnTo>
                <a:lnTo>
                  <a:pt x="12" y="1286"/>
                </a:lnTo>
                <a:lnTo>
                  <a:pt x="0" y="1060"/>
                </a:lnTo>
                <a:lnTo>
                  <a:pt x="12" y="845"/>
                </a:lnTo>
                <a:lnTo>
                  <a:pt x="179" y="464"/>
                </a:lnTo>
                <a:lnTo>
                  <a:pt x="465" y="179"/>
                </a:lnTo>
                <a:lnTo>
                  <a:pt x="846" y="24"/>
                </a:lnTo>
                <a:lnTo>
                  <a:pt x="1060" y="0"/>
                </a:lnTo>
                <a:lnTo>
                  <a:pt x="1274" y="24"/>
                </a:lnTo>
                <a:lnTo>
                  <a:pt x="1655" y="179"/>
                </a:lnTo>
                <a:lnTo>
                  <a:pt x="1941" y="464"/>
                </a:lnTo>
                <a:lnTo>
                  <a:pt x="2108" y="845"/>
                </a:lnTo>
                <a:lnTo>
                  <a:pt x="2120" y="1060"/>
                </a:lnTo>
                <a:close/>
              </a:path>
            </a:pathLst>
          </a:custGeom>
          <a:noFill/>
          <a:ln w="9525" cap="flat" cmpd="sng">
            <a:solidFill>
              <a:srgbClr val="00A997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28"/>
          <p:cNvSpPr/>
          <p:nvPr/>
        </p:nvSpPr>
        <p:spPr>
          <a:xfrm rot="-299887">
            <a:off x="7610711" y="2508507"/>
            <a:ext cx="33576" cy="33551"/>
          </a:xfrm>
          <a:custGeom>
            <a:avLst/>
            <a:gdLst/>
            <a:ahLst/>
            <a:cxnLst/>
            <a:rect l="l" t="t" r="r" b="b"/>
            <a:pathLst>
              <a:path w="1359" h="1358" fill="none" extrusionOk="0">
                <a:moveTo>
                  <a:pt x="1358" y="679"/>
                </a:moveTo>
                <a:lnTo>
                  <a:pt x="1346" y="822"/>
                </a:lnTo>
                <a:lnTo>
                  <a:pt x="1251" y="1060"/>
                </a:lnTo>
                <a:lnTo>
                  <a:pt x="1061" y="1251"/>
                </a:lnTo>
                <a:lnTo>
                  <a:pt x="811" y="1358"/>
                </a:lnTo>
                <a:lnTo>
                  <a:pt x="680" y="1358"/>
                </a:lnTo>
                <a:lnTo>
                  <a:pt x="537" y="1358"/>
                </a:lnTo>
                <a:lnTo>
                  <a:pt x="299" y="1251"/>
                </a:lnTo>
                <a:lnTo>
                  <a:pt x="108" y="1060"/>
                </a:lnTo>
                <a:lnTo>
                  <a:pt x="1" y="822"/>
                </a:lnTo>
                <a:lnTo>
                  <a:pt x="1" y="679"/>
                </a:lnTo>
                <a:lnTo>
                  <a:pt x="1" y="536"/>
                </a:lnTo>
                <a:lnTo>
                  <a:pt x="108" y="298"/>
                </a:lnTo>
                <a:lnTo>
                  <a:pt x="299" y="108"/>
                </a:lnTo>
                <a:lnTo>
                  <a:pt x="537" y="12"/>
                </a:lnTo>
                <a:lnTo>
                  <a:pt x="680" y="1"/>
                </a:lnTo>
                <a:lnTo>
                  <a:pt x="811" y="12"/>
                </a:lnTo>
                <a:lnTo>
                  <a:pt x="1061" y="108"/>
                </a:lnTo>
                <a:lnTo>
                  <a:pt x="1251" y="298"/>
                </a:lnTo>
                <a:lnTo>
                  <a:pt x="1346" y="536"/>
                </a:lnTo>
                <a:lnTo>
                  <a:pt x="1358" y="679"/>
                </a:lnTo>
                <a:close/>
              </a:path>
            </a:pathLst>
          </a:custGeom>
          <a:noFill/>
          <a:ln w="9525" cap="flat" cmpd="sng">
            <a:solidFill>
              <a:srgbClr val="00A997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28"/>
          <p:cNvSpPr/>
          <p:nvPr/>
        </p:nvSpPr>
        <p:spPr>
          <a:xfrm rot="-299887">
            <a:off x="7556942" y="2477457"/>
            <a:ext cx="33848" cy="33873"/>
          </a:xfrm>
          <a:custGeom>
            <a:avLst/>
            <a:gdLst/>
            <a:ahLst/>
            <a:cxnLst/>
            <a:rect l="l" t="t" r="r" b="b"/>
            <a:pathLst>
              <a:path w="1370" h="1371" extrusionOk="0">
                <a:moveTo>
                  <a:pt x="691" y="1"/>
                </a:moveTo>
                <a:lnTo>
                  <a:pt x="548" y="13"/>
                </a:lnTo>
                <a:lnTo>
                  <a:pt x="298" y="120"/>
                </a:lnTo>
                <a:lnTo>
                  <a:pt x="119" y="299"/>
                </a:lnTo>
                <a:lnTo>
                  <a:pt x="12" y="549"/>
                </a:lnTo>
                <a:lnTo>
                  <a:pt x="0" y="680"/>
                </a:lnTo>
                <a:lnTo>
                  <a:pt x="12" y="822"/>
                </a:lnTo>
                <a:lnTo>
                  <a:pt x="119" y="1072"/>
                </a:lnTo>
                <a:lnTo>
                  <a:pt x="298" y="1251"/>
                </a:lnTo>
                <a:lnTo>
                  <a:pt x="548" y="1358"/>
                </a:lnTo>
                <a:lnTo>
                  <a:pt x="691" y="1370"/>
                </a:lnTo>
                <a:lnTo>
                  <a:pt x="822" y="1358"/>
                </a:lnTo>
                <a:lnTo>
                  <a:pt x="1072" y="1251"/>
                </a:lnTo>
                <a:lnTo>
                  <a:pt x="1250" y="1072"/>
                </a:lnTo>
                <a:lnTo>
                  <a:pt x="1357" y="822"/>
                </a:lnTo>
                <a:lnTo>
                  <a:pt x="1369" y="680"/>
                </a:lnTo>
                <a:lnTo>
                  <a:pt x="1357" y="549"/>
                </a:lnTo>
                <a:lnTo>
                  <a:pt x="1250" y="299"/>
                </a:lnTo>
                <a:lnTo>
                  <a:pt x="1072" y="120"/>
                </a:lnTo>
                <a:lnTo>
                  <a:pt x="822" y="13"/>
                </a:lnTo>
                <a:lnTo>
                  <a:pt x="691" y="1"/>
                </a:lnTo>
                <a:close/>
              </a:path>
            </a:pathLst>
          </a:custGeom>
          <a:solidFill>
            <a:srgbClr val="0F6890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28"/>
          <p:cNvSpPr/>
          <p:nvPr/>
        </p:nvSpPr>
        <p:spPr>
          <a:xfrm rot="-299887">
            <a:off x="8018385" y="2624369"/>
            <a:ext cx="47387" cy="47387"/>
          </a:xfrm>
          <a:custGeom>
            <a:avLst/>
            <a:gdLst/>
            <a:ahLst/>
            <a:cxnLst/>
            <a:rect l="l" t="t" r="r" b="b"/>
            <a:pathLst>
              <a:path w="1918" h="1918" fill="none" extrusionOk="0">
                <a:moveTo>
                  <a:pt x="1918" y="965"/>
                </a:moveTo>
                <a:lnTo>
                  <a:pt x="1894" y="1155"/>
                </a:lnTo>
                <a:lnTo>
                  <a:pt x="1751" y="1501"/>
                </a:lnTo>
                <a:lnTo>
                  <a:pt x="1489" y="1763"/>
                </a:lnTo>
                <a:lnTo>
                  <a:pt x="1156" y="1906"/>
                </a:lnTo>
                <a:lnTo>
                  <a:pt x="953" y="1918"/>
                </a:lnTo>
                <a:lnTo>
                  <a:pt x="763" y="1906"/>
                </a:lnTo>
                <a:lnTo>
                  <a:pt x="417" y="1763"/>
                </a:lnTo>
                <a:lnTo>
                  <a:pt x="155" y="1501"/>
                </a:lnTo>
                <a:lnTo>
                  <a:pt x="12" y="1155"/>
                </a:lnTo>
                <a:lnTo>
                  <a:pt x="1" y="965"/>
                </a:lnTo>
                <a:lnTo>
                  <a:pt x="12" y="763"/>
                </a:lnTo>
                <a:lnTo>
                  <a:pt x="155" y="417"/>
                </a:lnTo>
                <a:lnTo>
                  <a:pt x="417" y="167"/>
                </a:lnTo>
                <a:lnTo>
                  <a:pt x="763" y="12"/>
                </a:lnTo>
                <a:lnTo>
                  <a:pt x="953" y="1"/>
                </a:lnTo>
                <a:lnTo>
                  <a:pt x="1156" y="12"/>
                </a:lnTo>
                <a:lnTo>
                  <a:pt x="1489" y="167"/>
                </a:lnTo>
                <a:lnTo>
                  <a:pt x="1751" y="417"/>
                </a:lnTo>
                <a:lnTo>
                  <a:pt x="1894" y="763"/>
                </a:lnTo>
                <a:lnTo>
                  <a:pt x="1918" y="965"/>
                </a:lnTo>
                <a:close/>
              </a:path>
            </a:pathLst>
          </a:custGeom>
          <a:noFill/>
          <a:ln w="9525" cap="flat" cmpd="sng">
            <a:solidFill>
              <a:srgbClr val="00A997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28"/>
          <p:cNvSpPr/>
          <p:nvPr/>
        </p:nvSpPr>
        <p:spPr>
          <a:xfrm rot="-299887">
            <a:off x="8086158" y="2635411"/>
            <a:ext cx="22952" cy="22681"/>
          </a:xfrm>
          <a:custGeom>
            <a:avLst/>
            <a:gdLst/>
            <a:ahLst/>
            <a:cxnLst/>
            <a:rect l="l" t="t" r="r" b="b"/>
            <a:pathLst>
              <a:path w="929" h="918" extrusionOk="0">
                <a:moveTo>
                  <a:pt x="369" y="0"/>
                </a:moveTo>
                <a:lnTo>
                  <a:pt x="203" y="72"/>
                </a:lnTo>
                <a:lnTo>
                  <a:pt x="83" y="203"/>
                </a:lnTo>
                <a:lnTo>
                  <a:pt x="12" y="370"/>
                </a:lnTo>
                <a:lnTo>
                  <a:pt x="0" y="453"/>
                </a:lnTo>
                <a:lnTo>
                  <a:pt x="12" y="548"/>
                </a:lnTo>
                <a:lnTo>
                  <a:pt x="83" y="715"/>
                </a:lnTo>
                <a:lnTo>
                  <a:pt x="203" y="846"/>
                </a:lnTo>
                <a:lnTo>
                  <a:pt x="369" y="905"/>
                </a:lnTo>
                <a:lnTo>
                  <a:pt x="464" y="917"/>
                </a:lnTo>
                <a:lnTo>
                  <a:pt x="560" y="905"/>
                </a:lnTo>
                <a:lnTo>
                  <a:pt x="726" y="846"/>
                </a:lnTo>
                <a:lnTo>
                  <a:pt x="846" y="715"/>
                </a:lnTo>
                <a:lnTo>
                  <a:pt x="917" y="548"/>
                </a:lnTo>
                <a:lnTo>
                  <a:pt x="929" y="453"/>
                </a:lnTo>
                <a:lnTo>
                  <a:pt x="917" y="370"/>
                </a:lnTo>
                <a:lnTo>
                  <a:pt x="846" y="203"/>
                </a:lnTo>
                <a:lnTo>
                  <a:pt x="726" y="72"/>
                </a:lnTo>
                <a:lnTo>
                  <a:pt x="560" y="0"/>
                </a:lnTo>
                <a:close/>
              </a:path>
            </a:pathLst>
          </a:custGeom>
          <a:solidFill>
            <a:srgbClr val="0F6890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28"/>
          <p:cNvSpPr/>
          <p:nvPr/>
        </p:nvSpPr>
        <p:spPr>
          <a:xfrm rot="-299887">
            <a:off x="8106618" y="2585173"/>
            <a:ext cx="30315" cy="30340"/>
          </a:xfrm>
          <a:custGeom>
            <a:avLst/>
            <a:gdLst/>
            <a:ahLst/>
            <a:cxnLst/>
            <a:rect l="l" t="t" r="r" b="b"/>
            <a:pathLst>
              <a:path w="1227" h="1228" fill="none" extrusionOk="0">
                <a:moveTo>
                  <a:pt x="1227" y="608"/>
                </a:moveTo>
                <a:lnTo>
                  <a:pt x="1215" y="739"/>
                </a:lnTo>
                <a:lnTo>
                  <a:pt x="1132" y="953"/>
                </a:lnTo>
                <a:lnTo>
                  <a:pt x="953" y="1120"/>
                </a:lnTo>
                <a:lnTo>
                  <a:pt x="739" y="1215"/>
                </a:lnTo>
                <a:lnTo>
                  <a:pt x="608" y="1227"/>
                </a:lnTo>
                <a:lnTo>
                  <a:pt x="489" y="1215"/>
                </a:lnTo>
                <a:lnTo>
                  <a:pt x="262" y="1120"/>
                </a:lnTo>
                <a:lnTo>
                  <a:pt x="96" y="953"/>
                </a:lnTo>
                <a:lnTo>
                  <a:pt x="0" y="739"/>
                </a:lnTo>
                <a:lnTo>
                  <a:pt x="0" y="608"/>
                </a:lnTo>
                <a:lnTo>
                  <a:pt x="0" y="489"/>
                </a:lnTo>
                <a:lnTo>
                  <a:pt x="96" y="263"/>
                </a:lnTo>
                <a:lnTo>
                  <a:pt x="262" y="96"/>
                </a:lnTo>
                <a:lnTo>
                  <a:pt x="489" y="1"/>
                </a:lnTo>
                <a:lnTo>
                  <a:pt x="608" y="1"/>
                </a:lnTo>
                <a:lnTo>
                  <a:pt x="739" y="1"/>
                </a:lnTo>
                <a:lnTo>
                  <a:pt x="953" y="96"/>
                </a:lnTo>
                <a:lnTo>
                  <a:pt x="1132" y="263"/>
                </a:lnTo>
                <a:lnTo>
                  <a:pt x="1215" y="489"/>
                </a:lnTo>
                <a:lnTo>
                  <a:pt x="1227" y="608"/>
                </a:lnTo>
                <a:close/>
              </a:path>
            </a:pathLst>
          </a:custGeom>
          <a:noFill/>
          <a:ln w="9525" cap="flat" cmpd="sng">
            <a:solidFill>
              <a:srgbClr val="0D678F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D678F"/>
              </a:highlight>
            </a:endParaRPr>
          </a:p>
        </p:txBody>
      </p:sp>
      <p:sp>
        <p:nvSpPr>
          <p:cNvPr id="864" name="Google Shape;864;p28"/>
          <p:cNvSpPr/>
          <p:nvPr/>
        </p:nvSpPr>
        <p:spPr>
          <a:xfrm>
            <a:off x="5455205" y="3199246"/>
            <a:ext cx="1016043" cy="1062809"/>
          </a:xfrm>
          <a:custGeom>
            <a:avLst/>
            <a:gdLst/>
            <a:ahLst/>
            <a:cxnLst/>
            <a:rect l="l" t="t" r="r" b="b"/>
            <a:pathLst>
              <a:path w="41127" h="43020" extrusionOk="0">
                <a:moveTo>
                  <a:pt x="2894" y="0"/>
                </a:moveTo>
                <a:lnTo>
                  <a:pt x="2596" y="12"/>
                </a:lnTo>
                <a:lnTo>
                  <a:pt x="2025" y="131"/>
                </a:lnTo>
                <a:lnTo>
                  <a:pt x="1513" y="346"/>
                </a:lnTo>
                <a:lnTo>
                  <a:pt x="1049" y="655"/>
                </a:lnTo>
                <a:lnTo>
                  <a:pt x="656" y="1048"/>
                </a:lnTo>
                <a:lnTo>
                  <a:pt x="346" y="1512"/>
                </a:lnTo>
                <a:lnTo>
                  <a:pt x="132" y="2024"/>
                </a:lnTo>
                <a:lnTo>
                  <a:pt x="13" y="2596"/>
                </a:lnTo>
                <a:lnTo>
                  <a:pt x="1" y="2894"/>
                </a:lnTo>
                <a:lnTo>
                  <a:pt x="1" y="43019"/>
                </a:lnTo>
                <a:lnTo>
                  <a:pt x="41127" y="43019"/>
                </a:lnTo>
                <a:lnTo>
                  <a:pt x="41127" y="2894"/>
                </a:lnTo>
                <a:lnTo>
                  <a:pt x="41115" y="2596"/>
                </a:lnTo>
                <a:lnTo>
                  <a:pt x="40996" y="2024"/>
                </a:lnTo>
                <a:lnTo>
                  <a:pt x="40781" y="1512"/>
                </a:lnTo>
                <a:lnTo>
                  <a:pt x="40460" y="1048"/>
                </a:lnTo>
                <a:lnTo>
                  <a:pt x="40079" y="655"/>
                </a:lnTo>
                <a:lnTo>
                  <a:pt x="39615" y="346"/>
                </a:lnTo>
                <a:lnTo>
                  <a:pt x="39091" y="131"/>
                </a:lnTo>
                <a:lnTo>
                  <a:pt x="38531" y="12"/>
                </a:lnTo>
                <a:lnTo>
                  <a:pt x="382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28"/>
          <p:cNvSpPr/>
          <p:nvPr/>
        </p:nvSpPr>
        <p:spPr>
          <a:xfrm>
            <a:off x="5862962" y="3387522"/>
            <a:ext cx="200629" cy="190352"/>
          </a:xfrm>
          <a:custGeom>
            <a:avLst/>
            <a:gdLst/>
            <a:ahLst/>
            <a:cxnLst/>
            <a:rect l="l" t="t" r="r" b="b"/>
            <a:pathLst>
              <a:path w="8121" h="7705" fill="none" extrusionOk="0">
                <a:moveTo>
                  <a:pt x="7466" y="7704"/>
                </a:moveTo>
                <a:lnTo>
                  <a:pt x="655" y="7704"/>
                </a:lnTo>
                <a:lnTo>
                  <a:pt x="524" y="7704"/>
                </a:lnTo>
                <a:lnTo>
                  <a:pt x="286" y="7597"/>
                </a:lnTo>
                <a:lnTo>
                  <a:pt x="108" y="7419"/>
                </a:lnTo>
                <a:lnTo>
                  <a:pt x="12" y="7180"/>
                </a:lnTo>
                <a:lnTo>
                  <a:pt x="1" y="7049"/>
                </a:lnTo>
                <a:lnTo>
                  <a:pt x="1" y="656"/>
                </a:lnTo>
                <a:lnTo>
                  <a:pt x="12" y="525"/>
                </a:lnTo>
                <a:lnTo>
                  <a:pt x="108" y="286"/>
                </a:lnTo>
                <a:lnTo>
                  <a:pt x="286" y="108"/>
                </a:lnTo>
                <a:lnTo>
                  <a:pt x="524" y="1"/>
                </a:lnTo>
                <a:lnTo>
                  <a:pt x="655" y="1"/>
                </a:lnTo>
                <a:lnTo>
                  <a:pt x="7466" y="1"/>
                </a:lnTo>
                <a:lnTo>
                  <a:pt x="7597" y="1"/>
                </a:lnTo>
                <a:lnTo>
                  <a:pt x="7835" y="108"/>
                </a:lnTo>
                <a:lnTo>
                  <a:pt x="8014" y="286"/>
                </a:lnTo>
                <a:lnTo>
                  <a:pt x="8109" y="525"/>
                </a:lnTo>
                <a:lnTo>
                  <a:pt x="8121" y="656"/>
                </a:lnTo>
                <a:lnTo>
                  <a:pt x="8121" y="7049"/>
                </a:lnTo>
                <a:lnTo>
                  <a:pt x="8109" y="7180"/>
                </a:lnTo>
                <a:lnTo>
                  <a:pt x="8014" y="7419"/>
                </a:lnTo>
                <a:lnTo>
                  <a:pt x="7835" y="7597"/>
                </a:lnTo>
                <a:lnTo>
                  <a:pt x="7597" y="7704"/>
                </a:lnTo>
                <a:lnTo>
                  <a:pt x="7466" y="7704"/>
                </a:lnTo>
                <a:close/>
              </a:path>
            </a:pathLst>
          </a:custGeom>
          <a:noFill/>
          <a:ln w="9525" cap="flat" cmpd="sng">
            <a:solidFill>
              <a:srgbClr val="3CB394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8"/>
          <p:cNvSpPr/>
          <p:nvPr/>
        </p:nvSpPr>
        <p:spPr>
          <a:xfrm>
            <a:off x="6143621" y="3387522"/>
            <a:ext cx="200629" cy="190352"/>
          </a:xfrm>
          <a:custGeom>
            <a:avLst/>
            <a:gdLst/>
            <a:ahLst/>
            <a:cxnLst/>
            <a:rect l="l" t="t" r="r" b="b"/>
            <a:pathLst>
              <a:path w="8121" h="7705" fill="none" extrusionOk="0">
                <a:moveTo>
                  <a:pt x="7466" y="7704"/>
                </a:moveTo>
                <a:lnTo>
                  <a:pt x="655" y="7704"/>
                </a:lnTo>
                <a:lnTo>
                  <a:pt x="524" y="7704"/>
                </a:lnTo>
                <a:lnTo>
                  <a:pt x="286" y="7597"/>
                </a:lnTo>
                <a:lnTo>
                  <a:pt x="108" y="7419"/>
                </a:lnTo>
                <a:lnTo>
                  <a:pt x="12" y="7180"/>
                </a:lnTo>
                <a:lnTo>
                  <a:pt x="1" y="7049"/>
                </a:lnTo>
                <a:lnTo>
                  <a:pt x="1" y="656"/>
                </a:lnTo>
                <a:lnTo>
                  <a:pt x="12" y="525"/>
                </a:lnTo>
                <a:lnTo>
                  <a:pt x="108" y="286"/>
                </a:lnTo>
                <a:lnTo>
                  <a:pt x="286" y="108"/>
                </a:lnTo>
                <a:lnTo>
                  <a:pt x="524" y="1"/>
                </a:lnTo>
                <a:lnTo>
                  <a:pt x="655" y="1"/>
                </a:lnTo>
                <a:lnTo>
                  <a:pt x="7466" y="1"/>
                </a:lnTo>
                <a:lnTo>
                  <a:pt x="7597" y="1"/>
                </a:lnTo>
                <a:lnTo>
                  <a:pt x="7835" y="108"/>
                </a:lnTo>
                <a:lnTo>
                  <a:pt x="8014" y="286"/>
                </a:lnTo>
                <a:lnTo>
                  <a:pt x="8109" y="525"/>
                </a:lnTo>
                <a:lnTo>
                  <a:pt x="8121" y="656"/>
                </a:lnTo>
                <a:lnTo>
                  <a:pt x="8121" y="7049"/>
                </a:lnTo>
                <a:lnTo>
                  <a:pt x="8109" y="7180"/>
                </a:lnTo>
                <a:lnTo>
                  <a:pt x="8014" y="7419"/>
                </a:lnTo>
                <a:lnTo>
                  <a:pt x="7835" y="7597"/>
                </a:lnTo>
                <a:lnTo>
                  <a:pt x="7597" y="7704"/>
                </a:lnTo>
                <a:lnTo>
                  <a:pt x="7466" y="7704"/>
                </a:lnTo>
                <a:close/>
              </a:path>
            </a:pathLst>
          </a:custGeom>
          <a:noFill/>
          <a:ln w="9525" cap="flat" cmpd="sng">
            <a:solidFill>
              <a:srgbClr val="3CB394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28"/>
          <p:cNvSpPr/>
          <p:nvPr/>
        </p:nvSpPr>
        <p:spPr>
          <a:xfrm>
            <a:off x="5573483" y="3387522"/>
            <a:ext cx="200926" cy="190352"/>
          </a:xfrm>
          <a:custGeom>
            <a:avLst/>
            <a:gdLst/>
            <a:ahLst/>
            <a:cxnLst/>
            <a:rect l="l" t="t" r="r" b="b"/>
            <a:pathLst>
              <a:path w="8133" h="7705" fill="none" extrusionOk="0">
                <a:moveTo>
                  <a:pt x="7466" y="7704"/>
                </a:moveTo>
                <a:lnTo>
                  <a:pt x="667" y="7704"/>
                </a:lnTo>
                <a:lnTo>
                  <a:pt x="524" y="7704"/>
                </a:lnTo>
                <a:lnTo>
                  <a:pt x="286" y="7597"/>
                </a:lnTo>
                <a:lnTo>
                  <a:pt x="107" y="7419"/>
                </a:lnTo>
                <a:lnTo>
                  <a:pt x="12" y="7180"/>
                </a:lnTo>
                <a:lnTo>
                  <a:pt x="0" y="7049"/>
                </a:lnTo>
                <a:lnTo>
                  <a:pt x="0" y="656"/>
                </a:lnTo>
                <a:lnTo>
                  <a:pt x="12" y="525"/>
                </a:lnTo>
                <a:lnTo>
                  <a:pt x="107" y="286"/>
                </a:lnTo>
                <a:lnTo>
                  <a:pt x="286" y="108"/>
                </a:lnTo>
                <a:lnTo>
                  <a:pt x="524" y="1"/>
                </a:lnTo>
                <a:lnTo>
                  <a:pt x="667" y="1"/>
                </a:lnTo>
                <a:lnTo>
                  <a:pt x="7466" y="1"/>
                </a:lnTo>
                <a:lnTo>
                  <a:pt x="7597" y="1"/>
                </a:lnTo>
                <a:lnTo>
                  <a:pt x="7835" y="108"/>
                </a:lnTo>
                <a:lnTo>
                  <a:pt x="8014" y="286"/>
                </a:lnTo>
                <a:lnTo>
                  <a:pt x="8121" y="525"/>
                </a:lnTo>
                <a:lnTo>
                  <a:pt x="8133" y="656"/>
                </a:lnTo>
                <a:lnTo>
                  <a:pt x="8133" y="7049"/>
                </a:lnTo>
                <a:lnTo>
                  <a:pt x="8121" y="7180"/>
                </a:lnTo>
                <a:lnTo>
                  <a:pt x="8014" y="7419"/>
                </a:lnTo>
                <a:lnTo>
                  <a:pt x="7835" y="7597"/>
                </a:lnTo>
                <a:lnTo>
                  <a:pt x="7597" y="7704"/>
                </a:lnTo>
                <a:lnTo>
                  <a:pt x="7466" y="7704"/>
                </a:lnTo>
                <a:close/>
              </a:path>
            </a:pathLst>
          </a:custGeom>
          <a:noFill/>
          <a:ln w="9525" cap="flat" cmpd="sng">
            <a:solidFill>
              <a:srgbClr val="3CB394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28"/>
          <p:cNvSpPr/>
          <p:nvPr/>
        </p:nvSpPr>
        <p:spPr>
          <a:xfrm>
            <a:off x="5865902" y="3620816"/>
            <a:ext cx="200629" cy="190648"/>
          </a:xfrm>
          <a:custGeom>
            <a:avLst/>
            <a:gdLst/>
            <a:ahLst/>
            <a:cxnLst/>
            <a:rect l="l" t="t" r="r" b="b"/>
            <a:pathLst>
              <a:path w="8121" h="7717" fill="none" extrusionOk="0">
                <a:moveTo>
                  <a:pt x="7466" y="7716"/>
                </a:moveTo>
                <a:lnTo>
                  <a:pt x="655" y="7716"/>
                </a:lnTo>
                <a:lnTo>
                  <a:pt x="524" y="7704"/>
                </a:lnTo>
                <a:lnTo>
                  <a:pt x="286" y="7609"/>
                </a:lnTo>
                <a:lnTo>
                  <a:pt x="108" y="7430"/>
                </a:lnTo>
                <a:lnTo>
                  <a:pt x="12" y="7192"/>
                </a:lnTo>
                <a:lnTo>
                  <a:pt x="1" y="7049"/>
                </a:lnTo>
                <a:lnTo>
                  <a:pt x="1" y="667"/>
                </a:lnTo>
                <a:lnTo>
                  <a:pt x="12" y="525"/>
                </a:lnTo>
                <a:lnTo>
                  <a:pt x="108" y="298"/>
                </a:lnTo>
                <a:lnTo>
                  <a:pt x="286" y="108"/>
                </a:lnTo>
                <a:lnTo>
                  <a:pt x="524" y="13"/>
                </a:lnTo>
                <a:lnTo>
                  <a:pt x="655" y="1"/>
                </a:lnTo>
                <a:lnTo>
                  <a:pt x="7466" y="1"/>
                </a:lnTo>
                <a:lnTo>
                  <a:pt x="7597" y="13"/>
                </a:lnTo>
                <a:lnTo>
                  <a:pt x="7835" y="108"/>
                </a:lnTo>
                <a:lnTo>
                  <a:pt x="8014" y="298"/>
                </a:lnTo>
                <a:lnTo>
                  <a:pt x="8109" y="525"/>
                </a:lnTo>
                <a:lnTo>
                  <a:pt x="8121" y="667"/>
                </a:lnTo>
                <a:lnTo>
                  <a:pt x="8121" y="7049"/>
                </a:lnTo>
                <a:lnTo>
                  <a:pt x="8109" y="7192"/>
                </a:lnTo>
                <a:lnTo>
                  <a:pt x="8014" y="7430"/>
                </a:lnTo>
                <a:lnTo>
                  <a:pt x="7835" y="7609"/>
                </a:lnTo>
                <a:lnTo>
                  <a:pt x="7597" y="7704"/>
                </a:lnTo>
                <a:lnTo>
                  <a:pt x="7466" y="7716"/>
                </a:lnTo>
                <a:close/>
              </a:path>
            </a:pathLst>
          </a:custGeom>
          <a:noFill/>
          <a:ln w="9525" cap="flat" cmpd="sng">
            <a:solidFill>
              <a:srgbClr val="3CB394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28"/>
          <p:cNvSpPr/>
          <p:nvPr/>
        </p:nvSpPr>
        <p:spPr>
          <a:xfrm>
            <a:off x="6146561" y="3620816"/>
            <a:ext cx="200654" cy="190648"/>
          </a:xfrm>
          <a:custGeom>
            <a:avLst/>
            <a:gdLst/>
            <a:ahLst/>
            <a:cxnLst/>
            <a:rect l="l" t="t" r="r" b="b"/>
            <a:pathLst>
              <a:path w="8122" h="7717" fill="none" extrusionOk="0">
                <a:moveTo>
                  <a:pt x="7466" y="7716"/>
                </a:moveTo>
                <a:lnTo>
                  <a:pt x="655" y="7716"/>
                </a:lnTo>
                <a:lnTo>
                  <a:pt x="525" y="7704"/>
                </a:lnTo>
                <a:lnTo>
                  <a:pt x="286" y="7609"/>
                </a:lnTo>
                <a:lnTo>
                  <a:pt x="108" y="7430"/>
                </a:lnTo>
                <a:lnTo>
                  <a:pt x="13" y="7192"/>
                </a:lnTo>
                <a:lnTo>
                  <a:pt x="1" y="7049"/>
                </a:lnTo>
                <a:lnTo>
                  <a:pt x="1" y="667"/>
                </a:lnTo>
                <a:lnTo>
                  <a:pt x="13" y="525"/>
                </a:lnTo>
                <a:lnTo>
                  <a:pt x="108" y="298"/>
                </a:lnTo>
                <a:lnTo>
                  <a:pt x="286" y="108"/>
                </a:lnTo>
                <a:lnTo>
                  <a:pt x="525" y="13"/>
                </a:lnTo>
                <a:lnTo>
                  <a:pt x="655" y="1"/>
                </a:lnTo>
                <a:lnTo>
                  <a:pt x="7466" y="1"/>
                </a:lnTo>
                <a:lnTo>
                  <a:pt x="7597" y="13"/>
                </a:lnTo>
                <a:lnTo>
                  <a:pt x="7835" y="108"/>
                </a:lnTo>
                <a:lnTo>
                  <a:pt x="8014" y="298"/>
                </a:lnTo>
                <a:lnTo>
                  <a:pt x="8109" y="525"/>
                </a:lnTo>
                <a:lnTo>
                  <a:pt x="8121" y="667"/>
                </a:lnTo>
                <a:lnTo>
                  <a:pt x="8121" y="7049"/>
                </a:lnTo>
                <a:lnTo>
                  <a:pt x="8109" y="7192"/>
                </a:lnTo>
                <a:lnTo>
                  <a:pt x="8014" y="7430"/>
                </a:lnTo>
                <a:lnTo>
                  <a:pt x="7835" y="7609"/>
                </a:lnTo>
                <a:lnTo>
                  <a:pt x="7597" y="7704"/>
                </a:lnTo>
                <a:lnTo>
                  <a:pt x="7466" y="7716"/>
                </a:lnTo>
                <a:close/>
              </a:path>
            </a:pathLst>
          </a:custGeom>
          <a:noFill/>
          <a:ln w="9525" cap="flat" cmpd="sng">
            <a:solidFill>
              <a:srgbClr val="3CB394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28"/>
          <p:cNvSpPr/>
          <p:nvPr/>
        </p:nvSpPr>
        <p:spPr>
          <a:xfrm>
            <a:off x="5576423" y="3620816"/>
            <a:ext cx="200926" cy="190648"/>
          </a:xfrm>
          <a:custGeom>
            <a:avLst/>
            <a:gdLst/>
            <a:ahLst/>
            <a:cxnLst/>
            <a:rect l="l" t="t" r="r" b="b"/>
            <a:pathLst>
              <a:path w="8133" h="7717" fill="none" extrusionOk="0">
                <a:moveTo>
                  <a:pt x="7466" y="7716"/>
                </a:moveTo>
                <a:lnTo>
                  <a:pt x="667" y="7716"/>
                </a:lnTo>
                <a:lnTo>
                  <a:pt x="524" y="7704"/>
                </a:lnTo>
                <a:lnTo>
                  <a:pt x="298" y="7609"/>
                </a:lnTo>
                <a:lnTo>
                  <a:pt x="108" y="7430"/>
                </a:lnTo>
                <a:lnTo>
                  <a:pt x="12" y="7192"/>
                </a:lnTo>
                <a:lnTo>
                  <a:pt x="0" y="7049"/>
                </a:lnTo>
                <a:lnTo>
                  <a:pt x="0" y="667"/>
                </a:lnTo>
                <a:lnTo>
                  <a:pt x="12" y="525"/>
                </a:lnTo>
                <a:lnTo>
                  <a:pt x="108" y="298"/>
                </a:lnTo>
                <a:lnTo>
                  <a:pt x="298" y="108"/>
                </a:lnTo>
                <a:lnTo>
                  <a:pt x="524" y="13"/>
                </a:lnTo>
                <a:lnTo>
                  <a:pt x="667" y="1"/>
                </a:lnTo>
                <a:lnTo>
                  <a:pt x="7466" y="1"/>
                </a:lnTo>
                <a:lnTo>
                  <a:pt x="7597" y="13"/>
                </a:lnTo>
                <a:lnTo>
                  <a:pt x="7835" y="108"/>
                </a:lnTo>
                <a:lnTo>
                  <a:pt x="8014" y="298"/>
                </a:lnTo>
                <a:lnTo>
                  <a:pt x="8121" y="525"/>
                </a:lnTo>
                <a:lnTo>
                  <a:pt x="8133" y="667"/>
                </a:lnTo>
                <a:lnTo>
                  <a:pt x="8133" y="7049"/>
                </a:lnTo>
                <a:lnTo>
                  <a:pt x="8121" y="7192"/>
                </a:lnTo>
                <a:lnTo>
                  <a:pt x="8014" y="7430"/>
                </a:lnTo>
                <a:lnTo>
                  <a:pt x="7835" y="7609"/>
                </a:lnTo>
                <a:lnTo>
                  <a:pt x="7597" y="7704"/>
                </a:lnTo>
                <a:lnTo>
                  <a:pt x="7466" y="7716"/>
                </a:lnTo>
                <a:close/>
              </a:path>
            </a:pathLst>
          </a:custGeom>
          <a:noFill/>
          <a:ln w="9525" cap="flat" cmpd="sng">
            <a:solidFill>
              <a:srgbClr val="3CB394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28"/>
          <p:cNvSpPr/>
          <p:nvPr/>
        </p:nvSpPr>
        <p:spPr>
          <a:xfrm>
            <a:off x="5814139" y="3854407"/>
            <a:ext cx="298288" cy="410375"/>
          </a:xfrm>
          <a:custGeom>
            <a:avLst/>
            <a:gdLst/>
            <a:ahLst/>
            <a:cxnLst/>
            <a:rect l="l" t="t" r="r" b="b"/>
            <a:pathLst>
              <a:path w="12074" h="16611" extrusionOk="0">
                <a:moveTo>
                  <a:pt x="1179" y="1"/>
                </a:moveTo>
                <a:lnTo>
                  <a:pt x="941" y="13"/>
                </a:lnTo>
                <a:lnTo>
                  <a:pt x="512" y="191"/>
                </a:lnTo>
                <a:lnTo>
                  <a:pt x="191" y="513"/>
                </a:lnTo>
                <a:lnTo>
                  <a:pt x="12" y="941"/>
                </a:lnTo>
                <a:lnTo>
                  <a:pt x="0" y="1179"/>
                </a:lnTo>
                <a:lnTo>
                  <a:pt x="0" y="16611"/>
                </a:lnTo>
                <a:lnTo>
                  <a:pt x="12073" y="16611"/>
                </a:lnTo>
                <a:lnTo>
                  <a:pt x="12073" y="1179"/>
                </a:lnTo>
                <a:lnTo>
                  <a:pt x="12050" y="941"/>
                </a:lnTo>
                <a:lnTo>
                  <a:pt x="11871" y="513"/>
                </a:lnTo>
                <a:lnTo>
                  <a:pt x="11561" y="191"/>
                </a:lnTo>
                <a:lnTo>
                  <a:pt x="11133" y="13"/>
                </a:lnTo>
                <a:lnTo>
                  <a:pt x="10895" y="1"/>
                </a:lnTo>
                <a:close/>
              </a:path>
            </a:pathLst>
          </a:custGeom>
          <a:solidFill>
            <a:srgbClr val="00A997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28"/>
          <p:cNvSpPr/>
          <p:nvPr/>
        </p:nvSpPr>
        <p:spPr>
          <a:xfrm>
            <a:off x="4877140" y="3706722"/>
            <a:ext cx="578064" cy="555393"/>
          </a:xfrm>
          <a:custGeom>
            <a:avLst/>
            <a:gdLst/>
            <a:ahLst/>
            <a:cxnLst/>
            <a:rect l="l" t="t" r="r" b="b"/>
            <a:pathLst>
              <a:path w="23302" h="22481" extrusionOk="0">
                <a:moveTo>
                  <a:pt x="3536" y="0"/>
                </a:moveTo>
                <a:lnTo>
                  <a:pt x="3179" y="12"/>
                </a:lnTo>
                <a:lnTo>
                  <a:pt x="2489" y="155"/>
                </a:lnTo>
                <a:lnTo>
                  <a:pt x="1846" y="417"/>
                </a:lnTo>
                <a:lnTo>
                  <a:pt x="1286" y="798"/>
                </a:lnTo>
                <a:lnTo>
                  <a:pt x="810" y="1286"/>
                </a:lnTo>
                <a:lnTo>
                  <a:pt x="429" y="1846"/>
                </a:lnTo>
                <a:lnTo>
                  <a:pt x="155" y="2477"/>
                </a:lnTo>
                <a:lnTo>
                  <a:pt x="12" y="3168"/>
                </a:lnTo>
                <a:lnTo>
                  <a:pt x="0" y="3537"/>
                </a:lnTo>
                <a:lnTo>
                  <a:pt x="0" y="22480"/>
                </a:lnTo>
                <a:lnTo>
                  <a:pt x="23302" y="22480"/>
                </a:lnTo>
                <a:lnTo>
                  <a:pt x="23302" y="0"/>
                </a:lnTo>
                <a:close/>
              </a:path>
            </a:pathLst>
          </a:custGeom>
          <a:solidFill>
            <a:srgbClr val="9AD1C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28"/>
          <p:cNvSpPr/>
          <p:nvPr/>
        </p:nvSpPr>
        <p:spPr>
          <a:xfrm>
            <a:off x="6973243" y="3422534"/>
            <a:ext cx="70632" cy="70632"/>
          </a:xfrm>
          <a:custGeom>
            <a:avLst/>
            <a:gdLst/>
            <a:ahLst/>
            <a:cxnLst/>
            <a:rect l="l" t="t" r="r" b="b"/>
            <a:pathLst>
              <a:path w="2859" h="2859" fill="none" extrusionOk="0">
                <a:moveTo>
                  <a:pt x="2858" y="2858"/>
                </a:moveTo>
                <a:lnTo>
                  <a:pt x="2561" y="2846"/>
                </a:lnTo>
                <a:lnTo>
                  <a:pt x="2001" y="2727"/>
                </a:lnTo>
                <a:lnTo>
                  <a:pt x="1489" y="2513"/>
                </a:lnTo>
                <a:lnTo>
                  <a:pt x="1036" y="2203"/>
                </a:lnTo>
                <a:lnTo>
                  <a:pt x="655" y="1822"/>
                </a:lnTo>
                <a:lnTo>
                  <a:pt x="346" y="1358"/>
                </a:lnTo>
                <a:lnTo>
                  <a:pt x="132" y="858"/>
                </a:lnTo>
                <a:lnTo>
                  <a:pt x="12" y="298"/>
                </a:lnTo>
                <a:lnTo>
                  <a:pt x="1" y="1"/>
                </a:lnTo>
              </a:path>
            </a:pathLst>
          </a:custGeom>
          <a:noFill/>
          <a:ln w="9525" cap="flat" cmpd="sng">
            <a:solidFill>
              <a:srgbClr val="00A997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28"/>
          <p:cNvSpPr/>
          <p:nvPr/>
        </p:nvSpPr>
        <p:spPr>
          <a:xfrm>
            <a:off x="6471052" y="3463426"/>
            <a:ext cx="575404" cy="800417"/>
          </a:xfrm>
          <a:custGeom>
            <a:avLst/>
            <a:gdLst/>
            <a:ahLst/>
            <a:cxnLst/>
            <a:rect l="l" t="t" r="r" b="b"/>
            <a:pathLst>
              <a:path w="23291" h="32399" extrusionOk="0">
                <a:moveTo>
                  <a:pt x="1" y="1"/>
                </a:moveTo>
                <a:lnTo>
                  <a:pt x="1" y="32399"/>
                </a:lnTo>
                <a:lnTo>
                  <a:pt x="23290" y="32399"/>
                </a:lnTo>
                <a:lnTo>
                  <a:pt x="23290" y="1"/>
                </a:lnTo>
                <a:close/>
              </a:path>
            </a:pathLst>
          </a:custGeom>
          <a:solidFill>
            <a:srgbClr val="00A997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28"/>
          <p:cNvSpPr/>
          <p:nvPr/>
        </p:nvSpPr>
        <p:spPr>
          <a:xfrm>
            <a:off x="6474585" y="3352511"/>
            <a:ext cx="570093" cy="144747"/>
          </a:xfrm>
          <a:custGeom>
            <a:avLst/>
            <a:gdLst/>
            <a:ahLst/>
            <a:cxnLst/>
            <a:rect l="l" t="t" r="r" b="b"/>
            <a:pathLst>
              <a:path w="23076" h="5859" extrusionOk="0">
                <a:moveTo>
                  <a:pt x="715" y="1"/>
                </a:moveTo>
                <a:lnTo>
                  <a:pt x="560" y="13"/>
                </a:lnTo>
                <a:lnTo>
                  <a:pt x="310" y="120"/>
                </a:lnTo>
                <a:lnTo>
                  <a:pt x="120" y="310"/>
                </a:lnTo>
                <a:lnTo>
                  <a:pt x="1" y="572"/>
                </a:lnTo>
                <a:lnTo>
                  <a:pt x="1" y="715"/>
                </a:lnTo>
                <a:lnTo>
                  <a:pt x="1" y="5859"/>
                </a:lnTo>
                <a:lnTo>
                  <a:pt x="23076" y="5859"/>
                </a:lnTo>
                <a:lnTo>
                  <a:pt x="23076" y="715"/>
                </a:lnTo>
                <a:lnTo>
                  <a:pt x="23064" y="572"/>
                </a:lnTo>
                <a:lnTo>
                  <a:pt x="22957" y="310"/>
                </a:lnTo>
                <a:lnTo>
                  <a:pt x="22754" y="120"/>
                </a:lnTo>
                <a:lnTo>
                  <a:pt x="22504" y="13"/>
                </a:lnTo>
                <a:lnTo>
                  <a:pt x="22362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A997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28"/>
          <p:cNvSpPr/>
          <p:nvPr/>
        </p:nvSpPr>
        <p:spPr>
          <a:xfrm>
            <a:off x="6617867" y="3581407"/>
            <a:ext cx="102674" cy="161225"/>
          </a:xfrm>
          <a:custGeom>
            <a:avLst/>
            <a:gdLst/>
            <a:ahLst/>
            <a:cxnLst/>
            <a:rect l="l" t="t" r="r" b="b"/>
            <a:pathLst>
              <a:path w="4156" h="6526" extrusionOk="0">
                <a:moveTo>
                  <a:pt x="1453" y="0"/>
                </a:moveTo>
                <a:lnTo>
                  <a:pt x="1310" y="12"/>
                </a:lnTo>
                <a:lnTo>
                  <a:pt x="1024" y="72"/>
                </a:lnTo>
                <a:lnTo>
                  <a:pt x="631" y="250"/>
                </a:lnTo>
                <a:lnTo>
                  <a:pt x="238" y="643"/>
                </a:lnTo>
                <a:lnTo>
                  <a:pt x="60" y="1024"/>
                </a:lnTo>
                <a:lnTo>
                  <a:pt x="0" y="1310"/>
                </a:lnTo>
                <a:lnTo>
                  <a:pt x="0" y="1465"/>
                </a:lnTo>
                <a:lnTo>
                  <a:pt x="0" y="6525"/>
                </a:lnTo>
                <a:lnTo>
                  <a:pt x="4156" y="6525"/>
                </a:lnTo>
                <a:lnTo>
                  <a:pt x="4156" y="1465"/>
                </a:lnTo>
                <a:lnTo>
                  <a:pt x="4144" y="1310"/>
                </a:lnTo>
                <a:lnTo>
                  <a:pt x="4096" y="1024"/>
                </a:lnTo>
                <a:lnTo>
                  <a:pt x="3918" y="643"/>
                </a:lnTo>
                <a:lnTo>
                  <a:pt x="3513" y="250"/>
                </a:lnTo>
                <a:lnTo>
                  <a:pt x="3132" y="72"/>
                </a:lnTo>
                <a:lnTo>
                  <a:pt x="2846" y="12"/>
                </a:lnTo>
                <a:lnTo>
                  <a:pt x="2691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9AD1C1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28"/>
          <p:cNvSpPr/>
          <p:nvPr/>
        </p:nvSpPr>
        <p:spPr>
          <a:xfrm>
            <a:off x="6617867" y="3581407"/>
            <a:ext cx="102674" cy="161225"/>
          </a:xfrm>
          <a:custGeom>
            <a:avLst/>
            <a:gdLst/>
            <a:ahLst/>
            <a:cxnLst/>
            <a:rect l="l" t="t" r="r" b="b"/>
            <a:pathLst>
              <a:path w="4156" h="6526" extrusionOk="0">
                <a:moveTo>
                  <a:pt x="1453" y="0"/>
                </a:moveTo>
                <a:lnTo>
                  <a:pt x="1310" y="12"/>
                </a:lnTo>
                <a:lnTo>
                  <a:pt x="1024" y="72"/>
                </a:lnTo>
                <a:lnTo>
                  <a:pt x="631" y="250"/>
                </a:lnTo>
                <a:lnTo>
                  <a:pt x="238" y="643"/>
                </a:lnTo>
                <a:lnTo>
                  <a:pt x="60" y="1024"/>
                </a:lnTo>
                <a:lnTo>
                  <a:pt x="0" y="1310"/>
                </a:lnTo>
                <a:lnTo>
                  <a:pt x="0" y="1465"/>
                </a:lnTo>
                <a:lnTo>
                  <a:pt x="0" y="6525"/>
                </a:lnTo>
                <a:lnTo>
                  <a:pt x="4156" y="6525"/>
                </a:lnTo>
                <a:lnTo>
                  <a:pt x="4156" y="1465"/>
                </a:lnTo>
                <a:lnTo>
                  <a:pt x="4144" y="1310"/>
                </a:lnTo>
                <a:lnTo>
                  <a:pt x="4096" y="1024"/>
                </a:lnTo>
                <a:lnTo>
                  <a:pt x="3918" y="643"/>
                </a:lnTo>
                <a:lnTo>
                  <a:pt x="3513" y="250"/>
                </a:lnTo>
                <a:lnTo>
                  <a:pt x="3132" y="72"/>
                </a:lnTo>
                <a:lnTo>
                  <a:pt x="2846" y="12"/>
                </a:lnTo>
                <a:lnTo>
                  <a:pt x="2691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9AD1C1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28"/>
          <p:cNvSpPr/>
          <p:nvPr/>
        </p:nvSpPr>
        <p:spPr>
          <a:xfrm>
            <a:off x="6800558" y="3581407"/>
            <a:ext cx="102970" cy="161225"/>
          </a:xfrm>
          <a:custGeom>
            <a:avLst/>
            <a:gdLst/>
            <a:ahLst/>
            <a:cxnLst/>
            <a:rect l="l" t="t" r="r" b="b"/>
            <a:pathLst>
              <a:path w="4168" h="6526" extrusionOk="0">
                <a:moveTo>
                  <a:pt x="1465" y="0"/>
                </a:moveTo>
                <a:lnTo>
                  <a:pt x="1310" y="12"/>
                </a:lnTo>
                <a:lnTo>
                  <a:pt x="1024" y="72"/>
                </a:lnTo>
                <a:lnTo>
                  <a:pt x="643" y="250"/>
                </a:lnTo>
                <a:lnTo>
                  <a:pt x="250" y="643"/>
                </a:lnTo>
                <a:lnTo>
                  <a:pt x="72" y="1024"/>
                </a:lnTo>
                <a:lnTo>
                  <a:pt x="12" y="1310"/>
                </a:lnTo>
                <a:lnTo>
                  <a:pt x="0" y="1465"/>
                </a:lnTo>
                <a:lnTo>
                  <a:pt x="0" y="6525"/>
                </a:lnTo>
                <a:lnTo>
                  <a:pt x="4168" y="6525"/>
                </a:lnTo>
                <a:lnTo>
                  <a:pt x="4168" y="1465"/>
                </a:lnTo>
                <a:lnTo>
                  <a:pt x="4156" y="1310"/>
                </a:lnTo>
                <a:lnTo>
                  <a:pt x="4096" y="1024"/>
                </a:lnTo>
                <a:lnTo>
                  <a:pt x="3918" y="643"/>
                </a:lnTo>
                <a:lnTo>
                  <a:pt x="3525" y="250"/>
                </a:lnTo>
                <a:lnTo>
                  <a:pt x="3132" y="72"/>
                </a:lnTo>
                <a:lnTo>
                  <a:pt x="2846" y="12"/>
                </a:lnTo>
                <a:lnTo>
                  <a:pt x="2703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9AD1C1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28"/>
          <p:cNvSpPr/>
          <p:nvPr/>
        </p:nvSpPr>
        <p:spPr>
          <a:xfrm>
            <a:off x="6800558" y="3581407"/>
            <a:ext cx="102970" cy="161225"/>
          </a:xfrm>
          <a:custGeom>
            <a:avLst/>
            <a:gdLst/>
            <a:ahLst/>
            <a:cxnLst/>
            <a:rect l="l" t="t" r="r" b="b"/>
            <a:pathLst>
              <a:path w="4168" h="6526" extrusionOk="0">
                <a:moveTo>
                  <a:pt x="1465" y="0"/>
                </a:moveTo>
                <a:lnTo>
                  <a:pt x="1310" y="12"/>
                </a:lnTo>
                <a:lnTo>
                  <a:pt x="1024" y="72"/>
                </a:lnTo>
                <a:lnTo>
                  <a:pt x="643" y="250"/>
                </a:lnTo>
                <a:lnTo>
                  <a:pt x="250" y="643"/>
                </a:lnTo>
                <a:lnTo>
                  <a:pt x="72" y="1024"/>
                </a:lnTo>
                <a:lnTo>
                  <a:pt x="12" y="1310"/>
                </a:lnTo>
                <a:lnTo>
                  <a:pt x="0" y="1465"/>
                </a:lnTo>
                <a:lnTo>
                  <a:pt x="0" y="6525"/>
                </a:lnTo>
                <a:lnTo>
                  <a:pt x="4168" y="6525"/>
                </a:lnTo>
                <a:lnTo>
                  <a:pt x="4168" y="1465"/>
                </a:lnTo>
                <a:lnTo>
                  <a:pt x="4156" y="1310"/>
                </a:lnTo>
                <a:lnTo>
                  <a:pt x="4096" y="1024"/>
                </a:lnTo>
                <a:lnTo>
                  <a:pt x="3918" y="643"/>
                </a:lnTo>
                <a:lnTo>
                  <a:pt x="3525" y="250"/>
                </a:lnTo>
                <a:lnTo>
                  <a:pt x="3132" y="72"/>
                </a:lnTo>
                <a:lnTo>
                  <a:pt x="2846" y="12"/>
                </a:lnTo>
                <a:lnTo>
                  <a:pt x="2703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9AD1C1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28"/>
          <p:cNvSpPr/>
          <p:nvPr/>
        </p:nvSpPr>
        <p:spPr>
          <a:xfrm>
            <a:off x="6612283" y="3806745"/>
            <a:ext cx="102970" cy="161225"/>
          </a:xfrm>
          <a:custGeom>
            <a:avLst/>
            <a:gdLst/>
            <a:ahLst/>
            <a:cxnLst/>
            <a:rect l="l" t="t" r="r" b="b"/>
            <a:pathLst>
              <a:path w="4168" h="6526" extrusionOk="0">
                <a:moveTo>
                  <a:pt x="1465" y="1"/>
                </a:moveTo>
                <a:lnTo>
                  <a:pt x="1310" y="13"/>
                </a:lnTo>
                <a:lnTo>
                  <a:pt x="1024" y="60"/>
                </a:lnTo>
                <a:lnTo>
                  <a:pt x="643" y="239"/>
                </a:lnTo>
                <a:lnTo>
                  <a:pt x="250" y="644"/>
                </a:lnTo>
                <a:lnTo>
                  <a:pt x="71" y="1025"/>
                </a:lnTo>
                <a:lnTo>
                  <a:pt x="12" y="1310"/>
                </a:lnTo>
                <a:lnTo>
                  <a:pt x="0" y="1465"/>
                </a:lnTo>
                <a:lnTo>
                  <a:pt x="0" y="6526"/>
                </a:lnTo>
                <a:lnTo>
                  <a:pt x="4167" y="6526"/>
                </a:lnTo>
                <a:lnTo>
                  <a:pt x="4167" y="1465"/>
                </a:lnTo>
                <a:lnTo>
                  <a:pt x="4155" y="1310"/>
                </a:lnTo>
                <a:lnTo>
                  <a:pt x="4096" y="1025"/>
                </a:lnTo>
                <a:lnTo>
                  <a:pt x="3917" y="644"/>
                </a:lnTo>
                <a:lnTo>
                  <a:pt x="3524" y="239"/>
                </a:lnTo>
                <a:lnTo>
                  <a:pt x="3131" y="60"/>
                </a:lnTo>
                <a:lnTo>
                  <a:pt x="2846" y="13"/>
                </a:lnTo>
                <a:lnTo>
                  <a:pt x="2703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9AD1C1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28"/>
          <p:cNvSpPr/>
          <p:nvPr/>
        </p:nvSpPr>
        <p:spPr>
          <a:xfrm>
            <a:off x="6612283" y="3806745"/>
            <a:ext cx="102970" cy="161225"/>
          </a:xfrm>
          <a:custGeom>
            <a:avLst/>
            <a:gdLst/>
            <a:ahLst/>
            <a:cxnLst/>
            <a:rect l="l" t="t" r="r" b="b"/>
            <a:pathLst>
              <a:path w="4168" h="6526" extrusionOk="0">
                <a:moveTo>
                  <a:pt x="1465" y="1"/>
                </a:moveTo>
                <a:lnTo>
                  <a:pt x="1310" y="13"/>
                </a:lnTo>
                <a:lnTo>
                  <a:pt x="1024" y="60"/>
                </a:lnTo>
                <a:lnTo>
                  <a:pt x="643" y="239"/>
                </a:lnTo>
                <a:lnTo>
                  <a:pt x="250" y="644"/>
                </a:lnTo>
                <a:lnTo>
                  <a:pt x="71" y="1025"/>
                </a:lnTo>
                <a:lnTo>
                  <a:pt x="12" y="1310"/>
                </a:lnTo>
                <a:lnTo>
                  <a:pt x="0" y="1465"/>
                </a:lnTo>
                <a:lnTo>
                  <a:pt x="0" y="6526"/>
                </a:lnTo>
                <a:lnTo>
                  <a:pt x="4167" y="6526"/>
                </a:lnTo>
                <a:lnTo>
                  <a:pt x="4167" y="1465"/>
                </a:lnTo>
                <a:lnTo>
                  <a:pt x="4155" y="1310"/>
                </a:lnTo>
                <a:lnTo>
                  <a:pt x="4096" y="1025"/>
                </a:lnTo>
                <a:lnTo>
                  <a:pt x="3917" y="644"/>
                </a:lnTo>
                <a:lnTo>
                  <a:pt x="3524" y="239"/>
                </a:lnTo>
                <a:lnTo>
                  <a:pt x="3131" y="60"/>
                </a:lnTo>
                <a:lnTo>
                  <a:pt x="2846" y="13"/>
                </a:lnTo>
                <a:lnTo>
                  <a:pt x="2703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9AD1C1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28"/>
          <p:cNvSpPr/>
          <p:nvPr/>
        </p:nvSpPr>
        <p:spPr>
          <a:xfrm>
            <a:off x="6795271" y="3806745"/>
            <a:ext cx="102674" cy="161225"/>
          </a:xfrm>
          <a:custGeom>
            <a:avLst/>
            <a:gdLst/>
            <a:ahLst/>
            <a:cxnLst/>
            <a:rect l="l" t="t" r="r" b="b"/>
            <a:pathLst>
              <a:path w="4156" h="6526" extrusionOk="0">
                <a:moveTo>
                  <a:pt x="1465" y="1"/>
                </a:moveTo>
                <a:lnTo>
                  <a:pt x="1310" y="13"/>
                </a:lnTo>
                <a:lnTo>
                  <a:pt x="1024" y="60"/>
                </a:lnTo>
                <a:lnTo>
                  <a:pt x="643" y="239"/>
                </a:lnTo>
                <a:lnTo>
                  <a:pt x="238" y="644"/>
                </a:lnTo>
                <a:lnTo>
                  <a:pt x="60" y="1025"/>
                </a:lnTo>
                <a:lnTo>
                  <a:pt x="12" y="1310"/>
                </a:lnTo>
                <a:lnTo>
                  <a:pt x="0" y="1465"/>
                </a:lnTo>
                <a:lnTo>
                  <a:pt x="0" y="6526"/>
                </a:lnTo>
                <a:lnTo>
                  <a:pt x="4155" y="6526"/>
                </a:lnTo>
                <a:lnTo>
                  <a:pt x="4155" y="1465"/>
                </a:lnTo>
                <a:lnTo>
                  <a:pt x="4155" y="1310"/>
                </a:lnTo>
                <a:lnTo>
                  <a:pt x="4096" y="1025"/>
                </a:lnTo>
                <a:lnTo>
                  <a:pt x="3917" y="644"/>
                </a:lnTo>
                <a:lnTo>
                  <a:pt x="3524" y="239"/>
                </a:lnTo>
                <a:lnTo>
                  <a:pt x="3131" y="60"/>
                </a:lnTo>
                <a:lnTo>
                  <a:pt x="2846" y="13"/>
                </a:lnTo>
                <a:lnTo>
                  <a:pt x="2703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9AD1C1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28"/>
          <p:cNvSpPr/>
          <p:nvPr/>
        </p:nvSpPr>
        <p:spPr>
          <a:xfrm>
            <a:off x="6795271" y="3806745"/>
            <a:ext cx="102674" cy="161225"/>
          </a:xfrm>
          <a:custGeom>
            <a:avLst/>
            <a:gdLst/>
            <a:ahLst/>
            <a:cxnLst/>
            <a:rect l="l" t="t" r="r" b="b"/>
            <a:pathLst>
              <a:path w="4156" h="6526" extrusionOk="0">
                <a:moveTo>
                  <a:pt x="1465" y="1"/>
                </a:moveTo>
                <a:lnTo>
                  <a:pt x="1310" y="13"/>
                </a:lnTo>
                <a:lnTo>
                  <a:pt x="1024" y="60"/>
                </a:lnTo>
                <a:lnTo>
                  <a:pt x="643" y="239"/>
                </a:lnTo>
                <a:lnTo>
                  <a:pt x="238" y="644"/>
                </a:lnTo>
                <a:lnTo>
                  <a:pt x="60" y="1025"/>
                </a:lnTo>
                <a:lnTo>
                  <a:pt x="12" y="1310"/>
                </a:lnTo>
                <a:lnTo>
                  <a:pt x="0" y="1465"/>
                </a:lnTo>
                <a:lnTo>
                  <a:pt x="0" y="6526"/>
                </a:lnTo>
                <a:lnTo>
                  <a:pt x="4155" y="6526"/>
                </a:lnTo>
                <a:lnTo>
                  <a:pt x="4155" y="1465"/>
                </a:lnTo>
                <a:lnTo>
                  <a:pt x="4155" y="1310"/>
                </a:lnTo>
                <a:lnTo>
                  <a:pt x="4096" y="1025"/>
                </a:lnTo>
                <a:lnTo>
                  <a:pt x="3917" y="644"/>
                </a:lnTo>
                <a:lnTo>
                  <a:pt x="3524" y="239"/>
                </a:lnTo>
                <a:lnTo>
                  <a:pt x="3131" y="60"/>
                </a:lnTo>
                <a:lnTo>
                  <a:pt x="2846" y="13"/>
                </a:lnTo>
                <a:lnTo>
                  <a:pt x="2703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9AD1C1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28"/>
          <p:cNvSpPr/>
          <p:nvPr/>
        </p:nvSpPr>
        <p:spPr>
          <a:xfrm>
            <a:off x="6476068" y="3352214"/>
            <a:ext cx="139163" cy="70335"/>
          </a:xfrm>
          <a:custGeom>
            <a:avLst/>
            <a:gdLst/>
            <a:ahLst/>
            <a:cxnLst/>
            <a:rect l="l" t="t" r="r" b="b"/>
            <a:pathLst>
              <a:path w="5633" h="2847" fill="none" extrusionOk="0">
                <a:moveTo>
                  <a:pt x="5632" y="1"/>
                </a:moveTo>
                <a:lnTo>
                  <a:pt x="5620" y="299"/>
                </a:lnTo>
                <a:lnTo>
                  <a:pt x="5513" y="846"/>
                </a:lnTo>
                <a:lnTo>
                  <a:pt x="5299" y="1358"/>
                </a:lnTo>
                <a:lnTo>
                  <a:pt x="4989" y="1811"/>
                </a:lnTo>
                <a:lnTo>
                  <a:pt x="4596" y="2204"/>
                </a:lnTo>
                <a:lnTo>
                  <a:pt x="4144" y="2513"/>
                </a:lnTo>
                <a:lnTo>
                  <a:pt x="3632" y="2727"/>
                </a:lnTo>
                <a:lnTo>
                  <a:pt x="3072" y="2835"/>
                </a:lnTo>
                <a:lnTo>
                  <a:pt x="2786" y="2847"/>
                </a:lnTo>
                <a:lnTo>
                  <a:pt x="2536" y="2847"/>
                </a:lnTo>
                <a:lnTo>
                  <a:pt x="2048" y="2751"/>
                </a:lnTo>
                <a:lnTo>
                  <a:pt x="1584" y="2585"/>
                </a:lnTo>
                <a:lnTo>
                  <a:pt x="1167" y="2358"/>
                </a:lnTo>
                <a:lnTo>
                  <a:pt x="810" y="2049"/>
                </a:lnTo>
                <a:lnTo>
                  <a:pt x="488" y="1692"/>
                </a:lnTo>
                <a:lnTo>
                  <a:pt x="238" y="1287"/>
                </a:lnTo>
                <a:lnTo>
                  <a:pt x="60" y="846"/>
                </a:lnTo>
                <a:lnTo>
                  <a:pt x="0" y="608"/>
                </a:lnTo>
              </a:path>
            </a:pathLst>
          </a:custGeom>
          <a:noFill/>
          <a:ln w="9525" cap="flat" cmpd="sng">
            <a:solidFill>
              <a:srgbClr val="00A997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28"/>
          <p:cNvSpPr/>
          <p:nvPr/>
        </p:nvSpPr>
        <p:spPr>
          <a:xfrm>
            <a:off x="6615223" y="3352214"/>
            <a:ext cx="140917" cy="70335"/>
          </a:xfrm>
          <a:custGeom>
            <a:avLst/>
            <a:gdLst/>
            <a:ahLst/>
            <a:cxnLst/>
            <a:rect l="l" t="t" r="r" b="b"/>
            <a:pathLst>
              <a:path w="5704" h="2847" fill="none" extrusionOk="0">
                <a:moveTo>
                  <a:pt x="5703" y="1"/>
                </a:moveTo>
                <a:lnTo>
                  <a:pt x="5691" y="299"/>
                </a:lnTo>
                <a:lnTo>
                  <a:pt x="5572" y="846"/>
                </a:lnTo>
                <a:lnTo>
                  <a:pt x="5358" y="1358"/>
                </a:lnTo>
                <a:lnTo>
                  <a:pt x="5049" y="1811"/>
                </a:lnTo>
                <a:lnTo>
                  <a:pt x="4668" y="2204"/>
                </a:lnTo>
                <a:lnTo>
                  <a:pt x="4215" y="2513"/>
                </a:lnTo>
                <a:lnTo>
                  <a:pt x="3703" y="2727"/>
                </a:lnTo>
                <a:lnTo>
                  <a:pt x="3143" y="2835"/>
                </a:lnTo>
                <a:lnTo>
                  <a:pt x="2846" y="2847"/>
                </a:lnTo>
                <a:lnTo>
                  <a:pt x="2560" y="2835"/>
                </a:lnTo>
                <a:lnTo>
                  <a:pt x="2000" y="2727"/>
                </a:lnTo>
                <a:lnTo>
                  <a:pt x="1488" y="2513"/>
                </a:lnTo>
                <a:lnTo>
                  <a:pt x="1036" y="2204"/>
                </a:lnTo>
                <a:lnTo>
                  <a:pt x="643" y="1811"/>
                </a:lnTo>
                <a:lnTo>
                  <a:pt x="345" y="1358"/>
                </a:lnTo>
                <a:lnTo>
                  <a:pt x="131" y="846"/>
                </a:lnTo>
                <a:lnTo>
                  <a:pt x="12" y="299"/>
                </a:lnTo>
                <a:lnTo>
                  <a:pt x="0" y="1"/>
                </a:lnTo>
              </a:path>
            </a:pathLst>
          </a:custGeom>
          <a:noFill/>
          <a:ln w="9525" cap="flat" cmpd="sng">
            <a:solidFill>
              <a:srgbClr val="00A997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28"/>
          <p:cNvSpPr/>
          <p:nvPr/>
        </p:nvSpPr>
        <p:spPr>
          <a:xfrm>
            <a:off x="6756133" y="3352214"/>
            <a:ext cx="140621" cy="70335"/>
          </a:xfrm>
          <a:custGeom>
            <a:avLst/>
            <a:gdLst/>
            <a:ahLst/>
            <a:cxnLst/>
            <a:rect l="l" t="t" r="r" b="b"/>
            <a:pathLst>
              <a:path w="5692" h="2847" fill="none" extrusionOk="0">
                <a:moveTo>
                  <a:pt x="5692" y="1"/>
                </a:moveTo>
                <a:lnTo>
                  <a:pt x="5680" y="299"/>
                </a:lnTo>
                <a:lnTo>
                  <a:pt x="5573" y="846"/>
                </a:lnTo>
                <a:lnTo>
                  <a:pt x="5358" y="1358"/>
                </a:lnTo>
                <a:lnTo>
                  <a:pt x="5049" y="1811"/>
                </a:lnTo>
                <a:lnTo>
                  <a:pt x="4656" y="2204"/>
                </a:lnTo>
                <a:lnTo>
                  <a:pt x="4203" y="2513"/>
                </a:lnTo>
                <a:lnTo>
                  <a:pt x="3691" y="2727"/>
                </a:lnTo>
                <a:lnTo>
                  <a:pt x="3132" y="2835"/>
                </a:lnTo>
                <a:lnTo>
                  <a:pt x="2846" y="2847"/>
                </a:lnTo>
                <a:lnTo>
                  <a:pt x="2548" y="2835"/>
                </a:lnTo>
                <a:lnTo>
                  <a:pt x="2001" y="2727"/>
                </a:lnTo>
                <a:lnTo>
                  <a:pt x="1489" y="2513"/>
                </a:lnTo>
                <a:lnTo>
                  <a:pt x="1024" y="2204"/>
                </a:lnTo>
                <a:lnTo>
                  <a:pt x="643" y="1811"/>
                </a:lnTo>
                <a:lnTo>
                  <a:pt x="334" y="1358"/>
                </a:lnTo>
                <a:lnTo>
                  <a:pt x="119" y="846"/>
                </a:lnTo>
                <a:lnTo>
                  <a:pt x="0" y="299"/>
                </a:lnTo>
                <a:lnTo>
                  <a:pt x="0" y="1"/>
                </a:lnTo>
              </a:path>
            </a:pathLst>
          </a:custGeom>
          <a:noFill/>
          <a:ln w="9525" cap="flat" cmpd="sng">
            <a:solidFill>
              <a:srgbClr val="00A997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28"/>
          <p:cNvSpPr/>
          <p:nvPr/>
        </p:nvSpPr>
        <p:spPr>
          <a:xfrm>
            <a:off x="6896747" y="3352214"/>
            <a:ext cx="145340" cy="70335"/>
          </a:xfrm>
          <a:custGeom>
            <a:avLst/>
            <a:gdLst/>
            <a:ahLst/>
            <a:cxnLst/>
            <a:rect l="l" t="t" r="r" b="b"/>
            <a:pathLst>
              <a:path w="5883" h="2847" fill="none" extrusionOk="0">
                <a:moveTo>
                  <a:pt x="5883" y="453"/>
                </a:moveTo>
                <a:lnTo>
                  <a:pt x="5883" y="489"/>
                </a:lnTo>
                <a:lnTo>
                  <a:pt x="5871" y="525"/>
                </a:lnTo>
                <a:lnTo>
                  <a:pt x="5811" y="775"/>
                </a:lnTo>
                <a:lnTo>
                  <a:pt x="5609" y="1239"/>
                </a:lnTo>
                <a:lnTo>
                  <a:pt x="5323" y="1656"/>
                </a:lnTo>
                <a:lnTo>
                  <a:pt x="4978" y="2025"/>
                </a:lnTo>
                <a:lnTo>
                  <a:pt x="4561" y="2335"/>
                </a:lnTo>
                <a:lnTo>
                  <a:pt x="4109" y="2585"/>
                </a:lnTo>
                <a:lnTo>
                  <a:pt x="3620" y="2751"/>
                </a:lnTo>
                <a:lnTo>
                  <a:pt x="3108" y="2847"/>
                </a:lnTo>
                <a:lnTo>
                  <a:pt x="2847" y="2847"/>
                </a:lnTo>
                <a:lnTo>
                  <a:pt x="2561" y="2835"/>
                </a:lnTo>
                <a:lnTo>
                  <a:pt x="2001" y="2727"/>
                </a:lnTo>
                <a:lnTo>
                  <a:pt x="1489" y="2513"/>
                </a:lnTo>
                <a:lnTo>
                  <a:pt x="1037" y="2204"/>
                </a:lnTo>
                <a:lnTo>
                  <a:pt x="644" y="1811"/>
                </a:lnTo>
                <a:lnTo>
                  <a:pt x="346" y="1358"/>
                </a:lnTo>
                <a:lnTo>
                  <a:pt x="132" y="846"/>
                </a:lnTo>
                <a:lnTo>
                  <a:pt x="13" y="299"/>
                </a:lnTo>
                <a:lnTo>
                  <a:pt x="1" y="1"/>
                </a:lnTo>
              </a:path>
            </a:pathLst>
          </a:custGeom>
          <a:noFill/>
          <a:ln w="9525" cap="flat" cmpd="sng">
            <a:solidFill>
              <a:srgbClr val="00A997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28"/>
          <p:cNvSpPr/>
          <p:nvPr/>
        </p:nvSpPr>
        <p:spPr>
          <a:xfrm>
            <a:off x="6551081" y="3422534"/>
            <a:ext cx="140621" cy="70632"/>
          </a:xfrm>
          <a:custGeom>
            <a:avLst/>
            <a:gdLst/>
            <a:ahLst/>
            <a:cxnLst/>
            <a:rect l="l" t="t" r="r" b="b"/>
            <a:pathLst>
              <a:path w="5692" h="2859" fill="none" extrusionOk="0">
                <a:moveTo>
                  <a:pt x="5692" y="1"/>
                </a:moveTo>
                <a:lnTo>
                  <a:pt x="5692" y="298"/>
                </a:lnTo>
                <a:lnTo>
                  <a:pt x="5573" y="858"/>
                </a:lnTo>
                <a:lnTo>
                  <a:pt x="5358" y="1358"/>
                </a:lnTo>
                <a:lnTo>
                  <a:pt x="5049" y="1822"/>
                </a:lnTo>
                <a:lnTo>
                  <a:pt x="4668" y="2203"/>
                </a:lnTo>
                <a:lnTo>
                  <a:pt x="4203" y="2513"/>
                </a:lnTo>
                <a:lnTo>
                  <a:pt x="3691" y="2727"/>
                </a:lnTo>
                <a:lnTo>
                  <a:pt x="3144" y="2846"/>
                </a:lnTo>
                <a:lnTo>
                  <a:pt x="2846" y="2858"/>
                </a:lnTo>
                <a:lnTo>
                  <a:pt x="2560" y="2846"/>
                </a:lnTo>
                <a:lnTo>
                  <a:pt x="2001" y="2727"/>
                </a:lnTo>
                <a:lnTo>
                  <a:pt x="1489" y="2513"/>
                </a:lnTo>
                <a:lnTo>
                  <a:pt x="1036" y="2203"/>
                </a:lnTo>
                <a:lnTo>
                  <a:pt x="643" y="1822"/>
                </a:lnTo>
                <a:lnTo>
                  <a:pt x="334" y="1358"/>
                </a:lnTo>
                <a:lnTo>
                  <a:pt x="119" y="858"/>
                </a:lnTo>
                <a:lnTo>
                  <a:pt x="12" y="298"/>
                </a:lnTo>
                <a:lnTo>
                  <a:pt x="0" y="1"/>
                </a:lnTo>
              </a:path>
            </a:pathLst>
          </a:custGeom>
          <a:noFill/>
          <a:ln w="9525" cap="flat" cmpd="sng">
            <a:solidFill>
              <a:srgbClr val="00A997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28"/>
          <p:cNvSpPr/>
          <p:nvPr/>
        </p:nvSpPr>
        <p:spPr>
          <a:xfrm>
            <a:off x="6691695" y="3422534"/>
            <a:ext cx="140942" cy="70632"/>
          </a:xfrm>
          <a:custGeom>
            <a:avLst/>
            <a:gdLst/>
            <a:ahLst/>
            <a:cxnLst/>
            <a:rect l="l" t="t" r="r" b="b"/>
            <a:pathLst>
              <a:path w="5705" h="2859" fill="none" extrusionOk="0">
                <a:moveTo>
                  <a:pt x="5704" y="1"/>
                </a:moveTo>
                <a:lnTo>
                  <a:pt x="5692" y="298"/>
                </a:lnTo>
                <a:lnTo>
                  <a:pt x="5573" y="858"/>
                </a:lnTo>
                <a:lnTo>
                  <a:pt x="5359" y="1358"/>
                </a:lnTo>
                <a:lnTo>
                  <a:pt x="5061" y="1822"/>
                </a:lnTo>
                <a:lnTo>
                  <a:pt x="4668" y="2203"/>
                </a:lnTo>
                <a:lnTo>
                  <a:pt x="4216" y="2513"/>
                </a:lnTo>
                <a:lnTo>
                  <a:pt x="3704" y="2727"/>
                </a:lnTo>
                <a:lnTo>
                  <a:pt x="3144" y="2846"/>
                </a:lnTo>
                <a:lnTo>
                  <a:pt x="2858" y="2858"/>
                </a:lnTo>
                <a:lnTo>
                  <a:pt x="2561" y="2846"/>
                </a:lnTo>
                <a:lnTo>
                  <a:pt x="2001" y="2727"/>
                </a:lnTo>
                <a:lnTo>
                  <a:pt x="1489" y="2513"/>
                </a:lnTo>
                <a:lnTo>
                  <a:pt x="1037" y="2203"/>
                </a:lnTo>
                <a:lnTo>
                  <a:pt x="656" y="1822"/>
                </a:lnTo>
                <a:lnTo>
                  <a:pt x="346" y="1358"/>
                </a:lnTo>
                <a:lnTo>
                  <a:pt x="132" y="858"/>
                </a:lnTo>
                <a:lnTo>
                  <a:pt x="13" y="298"/>
                </a:lnTo>
                <a:lnTo>
                  <a:pt x="1" y="1"/>
                </a:lnTo>
              </a:path>
            </a:pathLst>
          </a:custGeom>
          <a:noFill/>
          <a:ln w="9525" cap="flat" cmpd="sng">
            <a:solidFill>
              <a:srgbClr val="00A997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28"/>
          <p:cNvSpPr/>
          <p:nvPr/>
        </p:nvSpPr>
        <p:spPr>
          <a:xfrm>
            <a:off x="6832629" y="3422534"/>
            <a:ext cx="140621" cy="70632"/>
          </a:xfrm>
          <a:custGeom>
            <a:avLst/>
            <a:gdLst/>
            <a:ahLst/>
            <a:cxnLst/>
            <a:rect l="l" t="t" r="r" b="b"/>
            <a:pathLst>
              <a:path w="5692" h="2859" fill="none" extrusionOk="0">
                <a:moveTo>
                  <a:pt x="5692" y="1"/>
                </a:moveTo>
                <a:lnTo>
                  <a:pt x="5692" y="298"/>
                </a:lnTo>
                <a:lnTo>
                  <a:pt x="5573" y="858"/>
                </a:lnTo>
                <a:lnTo>
                  <a:pt x="5358" y="1358"/>
                </a:lnTo>
                <a:lnTo>
                  <a:pt x="5049" y="1822"/>
                </a:lnTo>
                <a:lnTo>
                  <a:pt x="4668" y="2203"/>
                </a:lnTo>
                <a:lnTo>
                  <a:pt x="4203" y="2513"/>
                </a:lnTo>
                <a:lnTo>
                  <a:pt x="3691" y="2727"/>
                </a:lnTo>
                <a:lnTo>
                  <a:pt x="3144" y="2846"/>
                </a:lnTo>
                <a:lnTo>
                  <a:pt x="2846" y="2858"/>
                </a:lnTo>
                <a:lnTo>
                  <a:pt x="2560" y="2846"/>
                </a:lnTo>
                <a:lnTo>
                  <a:pt x="2000" y="2727"/>
                </a:lnTo>
                <a:lnTo>
                  <a:pt x="1489" y="2513"/>
                </a:lnTo>
                <a:lnTo>
                  <a:pt x="1036" y="2203"/>
                </a:lnTo>
                <a:lnTo>
                  <a:pt x="643" y="1822"/>
                </a:lnTo>
                <a:lnTo>
                  <a:pt x="334" y="1358"/>
                </a:lnTo>
                <a:lnTo>
                  <a:pt x="119" y="858"/>
                </a:lnTo>
                <a:lnTo>
                  <a:pt x="12" y="298"/>
                </a:lnTo>
                <a:lnTo>
                  <a:pt x="0" y="1"/>
                </a:lnTo>
              </a:path>
            </a:pathLst>
          </a:custGeom>
          <a:noFill/>
          <a:ln w="9525" cap="flat" cmpd="sng">
            <a:solidFill>
              <a:srgbClr val="00A997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28"/>
          <p:cNvSpPr/>
          <p:nvPr/>
        </p:nvSpPr>
        <p:spPr>
          <a:xfrm>
            <a:off x="6474882" y="3422534"/>
            <a:ext cx="75918" cy="70632"/>
          </a:xfrm>
          <a:custGeom>
            <a:avLst/>
            <a:gdLst/>
            <a:ahLst/>
            <a:cxnLst/>
            <a:rect l="l" t="t" r="r" b="b"/>
            <a:pathLst>
              <a:path w="3073" h="2859" fill="none" extrusionOk="0">
                <a:moveTo>
                  <a:pt x="3072" y="1"/>
                </a:moveTo>
                <a:lnTo>
                  <a:pt x="3061" y="298"/>
                </a:lnTo>
                <a:lnTo>
                  <a:pt x="2930" y="858"/>
                </a:lnTo>
                <a:lnTo>
                  <a:pt x="2680" y="1358"/>
                </a:lnTo>
                <a:lnTo>
                  <a:pt x="2334" y="1822"/>
                </a:lnTo>
                <a:lnTo>
                  <a:pt x="1906" y="2203"/>
                </a:lnTo>
                <a:lnTo>
                  <a:pt x="1406" y="2513"/>
                </a:lnTo>
                <a:lnTo>
                  <a:pt x="870" y="2727"/>
                </a:lnTo>
                <a:lnTo>
                  <a:pt x="286" y="2846"/>
                </a:lnTo>
                <a:lnTo>
                  <a:pt x="1" y="2858"/>
                </a:lnTo>
              </a:path>
            </a:pathLst>
          </a:custGeom>
          <a:noFill/>
          <a:ln w="9525" cap="flat" cmpd="sng">
            <a:solidFill>
              <a:srgbClr val="00A997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28"/>
          <p:cNvSpPr/>
          <p:nvPr/>
        </p:nvSpPr>
        <p:spPr>
          <a:xfrm>
            <a:off x="7048256" y="3200704"/>
            <a:ext cx="594822" cy="1062809"/>
          </a:xfrm>
          <a:custGeom>
            <a:avLst/>
            <a:gdLst/>
            <a:ahLst/>
            <a:cxnLst/>
            <a:rect l="l" t="t" r="r" b="b"/>
            <a:pathLst>
              <a:path w="24077" h="43020" extrusionOk="0">
                <a:moveTo>
                  <a:pt x="2585" y="1"/>
                </a:moveTo>
                <a:lnTo>
                  <a:pt x="2025" y="120"/>
                </a:lnTo>
                <a:lnTo>
                  <a:pt x="1513" y="346"/>
                </a:lnTo>
                <a:lnTo>
                  <a:pt x="1049" y="656"/>
                </a:lnTo>
                <a:lnTo>
                  <a:pt x="656" y="1049"/>
                </a:lnTo>
                <a:lnTo>
                  <a:pt x="346" y="1501"/>
                </a:lnTo>
                <a:lnTo>
                  <a:pt x="132" y="2025"/>
                </a:lnTo>
                <a:lnTo>
                  <a:pt x="13" y="2585"/>
                </a:lnTo>
                <a:lnTo>
                  <a:pt x="1" y="2882"/>
                </a:lnTo>
                <a:lnTo>
                  <a:pt x="1" y="43020"/>
                </a:lnTo>
                <a:lnTo>
                  <a:pt x="24076" y="43020"/>
                </a:lnTo>
                <a:lnTo>
                  <a:pt x="24076" y="2882"/>
                </a:lnTo>
                <a:lnTo>
                  <a:pt x="24064" y="2585"/>
                </a:lnTo>
                <a:lnTo>
                  <a:pt x="23945" y="2025"/>
                </a:lnTo>
                <a:lnTo>
                  <a:pt x="23731" y="1501"/>
                </a:lnTo>
                <a:lnTo>
                  <a:pt x="23421" y="1049"/>
                </a:lnTo>
                <a:lnTo>
                  <a:pt x="23028" y="656"/>
                </a:lnTo>
                <a:lnTo>
                  <a:pt x="22564" y="346"/>
                </a:lnTo>
                <a:lnTo>
                  <a:pt x="22052" y="120"/>
                </a:lnTo>
                <a:lnTo>
                  <a:pt x="2148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28"/>
          <p:cNvSpPr/>
          <p:nvPr/>
        </p:nvSpPr>
        <p:spPr>
          <a:xfrm>
            <a:off x="5019800" y="3387522"/>
            <a:ext cx="349205" cy="249471"/>
          </a:xfrm>
          <a:custGeom>
            <a:avLst/>
            <a:gdLst/>
            <a:ahLst/>
            <a:cxnLst/>
            <a:rect l="l" t="t" r="r" b="b"/>
            <a:pathLst>
              <a:path w="14135" h="10098" extrusionOk="0">
                <a:moveTo>
                  <a:pt x="1" y="1"/>
                </a:moveTo>
                <a:lnTo>
                  <a:pt x="1" y="10098"/>
                </a:lnTo>
                <a:lnTo>
                  <a:pt x="14134" y="10098"/>
                </a:lnTo>
                <a:lnTo>
                  <a:pt x="14134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A997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28"/>
          <p:cNvSpPr/>
          <p:nvPr/>
        </p:nvSpPr>
        <p:spPr>
          <a:xfrm>
            <a:off x="5098050" y="3387522"/>
            <a:ext cx="25" cy="249471"/>
          </a:xfrm>
          <a:custGeom>
            <a:avLst/>
            <a:gdLst/>
            <a:ahLst/>
            <a:cxnLst/>
            <a:rect l="l" t="t" r="r" b="b"/>
            <a:pathLst>
              <a:path w="1" h="10098" fill="none" extrusionOk="0">
                <a:moveTo>
                  <a:pt x="1" y="1"/>
                </a:moveTo>
                <a:lnTo>
                  <a:pt x="1" y="10098"/>
                </a:lnTo>
              </a:path>
            </a:pathLst>
          </a:custGeom>
          <a:noFill/>
          <a:ln w="9525" cap="flat" cmpd="sng">
            <a:solidFill>
              <a:srgbClr val="00A997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28"/>
          <p:cNvSpPr/>
          <p:nvPr/>
        </p:nvSpPr>
        <p:spPr>
          <a:xfrm>
            <a:off x="5187494" y="3387522"/>
            <a:ext cx="25" cy="249471"/>
          </a:xfrm>
          <a:custGeom>
            <a:avLst/>
            <a:gdLst/>
            <a:ahLst/>
            <a:cxnLst/>
            <a:rect l="l" t="t" r="r" b="b"/>
            <a:pathLst>
              <a:path w="1" h="10098" fill="none" extrusionOk="0">
                <a:moveTo>
                  <a:pt x="1" y="1"/>
                </a:moveTo>
                <a:lnTo>
                  <a:pt x="1" y="10098"/>
                </a:lnTo>
              </a:path>
            </a:pathLst>
          </a:custGeom>
          <a:noFill/>
          <a:ln w="9525" cap="flat" cmpd="sng">
            <a:solidFill>
              <a:srgbClr val="00A997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28"/>
          <p:cNvSpPr/>
          <p:nvPr/>
        </p:nvSpPr>
        <p:spPr>
          <a:xfrm>
            <a:off x="5276937" y="3387522"/>
            <a:ext cx="25" cy="249471"/>
          </a:xfrm>
          <a:custGeom>
            <a:avLst/>
            <a:gdLst/>
            <a:ahLst/>
            <a:cxnLst/>
            <a:rect l="l" t="t" r="r" b="b"/>
            <a:pathLst>
              <a:path w="1" h="10098" fill="none" extrusionOk="0">
                <a:moveTo>
                  <a:pt x="0" y="1"/>
                </a:moveTo>
                <a:lnTo>
                  <a:pt x="0" y="10098"/>
                </a:lnTo>
              </a:path>
            </a:pathLst>
          </a:custGeom>
          <a:noFill/>
          <a:ln w="9525" cap="flat" cmpd="sng">
            <a:solidFill>
              <a:srgbClr val="00A997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28"/>
          <p:cNvSpPr/>
          <p:nvPr/>
        </p:nvSpPr>
        <p:spPr>
          <a:xfrm>
            <a:off x="5369024" y="3387522"/>
            <a:ext cx="25" cy="249471"/>
          </a:xfrm>
          <a:custGeom>
            <a:avLst/>
            <a:gdLst/>
            <a:ahLst/>
            <a:cxnLst/>
            <a:rect l="l" t="t" r="r" b="b"/>
            <a:pathLst>
              <a:path w="1" h="10098" fill="none" extrusionOk="0">
                <a:moveTo>
                  <a:pt x="0" y="1"/>
                </a:moveTo>
                <a:lnTo>
                  <a:pt x="0" y="10098"/>
                </a:lnTo>
              </a:path>
            </a:pathLst>
          </a:custGeom>
          <a:noFill/>
          <a:ln w="9525" cap="flat" cmpd="sng">
            <a:solidFill>
              <a:srgbClr val="00A997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28"/>
          <p:cNvSpPr/>
          <p:nvPr/>
        </p:nvSpPr>
        <p:spPr>
          <a:xfrm>
            <a:off x="5019800" y="3463722"/>
            <a:ext cx="349205" cy="25"/>
          </a:xfrm>
          <a:custGeom>
            <a:avLst/>
            <a:gdLst/>
            <a:ahLst/>
            <a:cxnLst/>
            <a:rect l="l" t="t" r="r" b="b"/>
            <a:pathLst>
              <a:path w="14135" h="1" fill="none" extrusionOk="0">
                <a:moveTo>
                  <a:pt x="14134" y="0"/>
                </a:moveTo>
                <a:lnTo>
                  <a:pt x="1" y="0"/>
                </a:lnTo>
              </a:path>
            </a:pathLst>
          </a:custGeom>
          <a:noFill/>
          <a:ln w="9525" cap="flat" cmpd="sng">
            <a:solidFill>
              <a:srgbClr val="00A997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28"/>
          <p:cNvSpPr/>
          <p:nvPr/>
        </p:nvSpPr>
        <p:spPr>
          <a:xfrm>
            <a:off x="5019800" y="3553462"/>
            <a:ext cx="349205" cy="25"/>
          </a:xfrm>
          <a:custGeom>
            <a:avLst/>
            <a:gdLst/>
            <a:ahLst/>
            <a:cxnLst/>
            <a:rect l="l" t="t" r="r" b="b"/>
            <a:pathLst>
              <a:path w="14135" h="1" fill="none" extrusionOk="0">
                <a:moveTo>
                  <a:pt x="14134" y="0"/>
                </a:moveTo>
                <a:lnTo>
                  <a:pt x="1" y="0"/>
                </a:lnTo>
              </a:path>
            </a:pathLst>
          </a:custGeom>
          <a:noFill/>
          <a:ln w="9525" cap="flat" cmpd="sng">
            <a:solidFill>
              <a:srgbClr val="00A997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28"/>
          <p:cNvSpPr/>
          <p:nvPr/>
        </p:nvSpPr>
        <p:spPr>
          <a:xfrm>
            <a:off x="4996871" y="3806745"/>
            <a:ext cx="148551" cy="140942"/>
          </a:xfrm>
          <a:custGeom>
            <a:avLst/>
            <a:gdLst/>
            <a:ahLst/>
            <a:cxnLst/>
            <a:rect l="l" t="t" r="r" b="b"/>
            <a:pathLst>
              <a:path w="6013" h="5705" extrusionOk="0">
                <a:moveTo>
                  <a:pt x="655" y="1"/>
                </a:moveTo>
                <a:lnTo>
                  <a:pt x="524" y="13"/>
                </a:lnTo>
                <a:lnTo>
                  <a:pt x="286" y="108"/>
                </a:lnTo>
                <a:lnTo>
                  <a:pt x="107" y="287"/>
                </a:lnTo>
                <a:lnTo>
                  <a:pt x="12" y="525"/>
                </a:lnTo>
                <a:lnTo>
                  <a:pt x="0" y="656"/>
                </a:lnTo>
                <a:lnTo>
                  <a:pt x="0" y="5049"/>
                </a:lnTo>
                <a:lnTo>
                  <a:pt x="12" y="5180"/>
                </a:lnTo>
                <a:lnTo>
                  <a:pt x="107" y="5418"/>
                </a:lnTo>
                <a:lnTo>
                  <a:pt x="286" y="5597"/>
                </a:lnTo>
                <a:lnTo>
                  <a:pt x="524" y="5692"/>
                </a:lnTo>
                <a:lnTo>
                  <a:pt x="655" y="5704"/>
                </a:lnTo>
                <a:lnTo>
                  <a:pt x="5346" y="5704"/>
                </a:lnTo>
                <a:lnTo>
                  <a:pt x="5489" y="5692"/>
                </a:lnTo>
                <a:lnTo>
                  <a:pt x="5727" y="5597"/>
                </a:lnTo>
                <a:lnTo>
                  <a:pt x="5906" y="5418"/>
                </a:lnTo>
                <a:lnTo>
                  <a:pt x="6001" y="5180"/>
                </a:lnTo>
                <a:lnTo>
                  <a:pt x="6013" y="5049"/>
                </a:lnTo>
                <a:lnTo>
                  <a:pt x="6013" y="656"/>
                </a:lnTo>
                <a:lnTo>
                  <a:pt x="6001" y="525"/>
                </a:lnTo>
                <a:lnTo>
                  <a:pt x="5906" y="287"/>
                </a:lnTo>
                <a:lnTo>
                  <a:pt x="5727" y="108"/>
                </a:lnTo>
                <a:lnTo>
                  <a:pt x="5489" y="13"/>
                </a:lnTo>
                <a:lnTo>
                  <a:pt x="5346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9AD1C1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28"/>
          <p:cNvSpPr/>
          <p:nvPr/>
        </p:nvSpPr>
        <p:spPr>
          <a:xfrm>
            <a:off x="5204567" y="3806745"/>
            <a:ext cx="148576" cy="140942"/>
          </a:xfrm>
          <a:custGeom>
            <a:avLst/>
            <a:gdLst/>
            <a:ahLst/>
            <a:cxnLst/>
            <a:rect l="l" t="t" r="r" b="b"/>
            <a:pathLst>
              <a:path w="6014" h="5705" extrusionOk="0">
                <a:moveTo>
                  <a:pt x="655" y="1"/>
                </a:moveTo>
                <a:lnTo>
                  <a:pt x="524" y="13"/>
                </a:lnTo>
                <a:lnTo>
                  <a:pt x="286" y="108"/>
                </a:lnTo>
                <a:lnTo>
                  <a:pt x="107" y="287"/>
                </a:lnTo>
                <a:lnTo>
                  <a:pt x="12" y="525"/>
                </a:lnTo>
                <a:lnTo>
                  <a:pt x="0" y="656"/>
                </a:lnTo>
                <a:lnTo>
                  <a:pt x="0" y="5049"/>
                </a:lnTo>
                <a:lnTo>
                  <a:pt x="12" y="5180"/>
                </a:lnTo>
                <a:lnTo>
                  <a:pt x="107" y="5418"/>
                </a:lnTo>
                <a:lnTo>
                  <a:pt x="286" y="5597"/>
                </a:lnTo>
                <a:lnTo>
                  <a:pt x="524" y="5692"/>
                </a:lnTo>
                <a:lnTo>
                  <a:pt x="655" y="5704"/>
                </a:lnTo>
                <a:lnTo>
                  <a:pt x="5346" y="5704"/>
                </a:lnTo>
                <a:lnTo>
                  <a:pt x="5477" y="5692"/>
                </a:lnTo>
                <a:lnTo>
                  <a:pt x="5715" y="5597"/>
                </a:lnTo>
                <a:lnTo>
                  <a:pt x="5894" y="5418"/>
                </a:lnTo>
                <a:lnTo>
                  <a:pt x="6001" y="5180"/>
                </a:lnTo>
                <a:lnTo>
                  <a:pt x="6013" y="5049"/>
                </a:lnTo>
                <a:lnTo>
                  <a:pt x="6013" y="656"/>
                </a:lnTo>
                <a:lnTo>
                  <a:pt x="6001" y="525"/>
                </a:lnTo>
                <a:lnTo>
                  <a:pt x="5894" y="287"/>
                </a:lnTo>
                <a:lnTo>
                  <a:pt x="5715" y="108"/>
                </a:lnTo>
                <a:lnTo>
                  <a:pt x="5477" y="13"/>
                </a:lnTo>
                <a:lnTo>
                  <a:pt x="5346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9AD1C1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28"/>
          <p:cNvSpPr/>
          <p:nvPr/>
        </p:nvSpPr>
        <p:spPr>
          <a:xfrm>
            <a:off x="4996871" y="3989140"/>
            <a:ext cx="148551" cy="140942"/>
          </a:xfrm>
          <a:custGeom>
            <a:avLst/>
            <a:gdLst/>
            <a:ahLst/>
            <a:cxnLst/>
            <a:rect l="l" t="t" r="r" b="b"/>
            <a:pathLst>
              <a:path w="6013" h="5705" extrusionOk="0">
                <a:moveTo>
                  <a:pt x="655" y="1"/>
                </a:moveTo>
                <a:lnTo>
                  <a:pt x="524" y="13"/>
                </a:lnTo>
                <a:lnTo>
                  <a:pt x="286" y="108"/>
                </a:lnTo>
                <a:lnTo>
                  <a:pt x="107" y="287"/>
                </a:lnTo>
                <a:lnTo>
                  <a:pt x="12" y="525"/>
                </a:lnTo>
                <a:lnTo>
                  <a:pt x="0" y="656"/>
                </a:lnTo>
                <a:lnTo>
                  <a:pt x="0" y="5049"/>
                </a:lnTo>
                <a:lnTo>
                  <a:pt x="12" y="5180"/>
                </a:lnTo>
                <a:lnTo>
                  <a:pt x="107" y="5418"/>
                </a:lnTo>
                <a:lnTo>
                  <a:pt x="286" y="5597"/>
                </a:lnTo>
                <a:lnTo>
                  <a:pt x="524" y="5692"/>
                </a:lnTo>
                <a:lnTo>
                  <a:pt x="655" y="5704"/>
                </a:lnTo>
                <a:lnTo>
                  <a:pt x="5346" y="5704"/>
                </a:lnTo>
                <a:lnTo>
                  <a:pt x="5489" y="5692"/>
                </a:lnTo>
                <a:lnTo>
                  <a:pt x="5727" y="5597"/>
                </a:lnTo>
                <a:lnTo>
                  <a:pt x="5906" y="5418"/>
                </a:lnTo>
                <a:lnTo>
                  <a:pt x="6001" y="5180"/>
                </a:lnTo>
                <a:lnTo>
                  <a:pt x="6013" y="5049"/>
                </a:lnTo>
                <a:lnTo>
                  <a:pt x="6013" y="656"/>
                </a:lnTo>
                <a:lnTo>
                  <a:pt x="6001" y="525"/>
                </a:lnTo>
                <a:lnTo>
                  <a:pt x="5906" y="287"/>
                </a:lnTo>
                <a:lnTo>
                  <a:pt x="5727" y="108"/>
                </a:lnTo>
                <a:lnTo>
                  <a:pt x="5489" y="13"/>
                </a:lnTo>
                <a:lnTo>
                  <a:pt x="5346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9AD1C1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28"/>
          <p:cNvSpPr/>
          <p:nvPr/>
        </p:nvSpPr>
        <p:spPr>
          <a:xfrm>
            <a:off x="5204567" y="3989140"/>
            <a:ext cx="148576" cy="140942"/>
          </a:xfrm>
          <a:custGeom>
            <a:avLst/>
            <a:gdLst/>
            <a:ahLst/>
            <a:cxnLst/>
            <a:rect l="l" t="t" r="r" b="b"/>
            <a:pathLst>
              <a:path w="6014" h="5705" extrusionOk="0">
                <a:moveTo>
                  <a:pt x="655" y="1"/>
                </a:moveTo>
                <a:lnTo>
                  <a:pt x="524" y="13"/>
                </a:lnTo>
                <a:lnTo>
                  <a:pt x="286" y="108"/>
                </a:lnTo>
                <a:lnTo>
                  <a:pt x="107" y="287"/>
                </a:lnTo>
                <a:lnTo>
                  <a:pt x="12" y="525"/>
                </a:lnTo>
                <a:lnTo>
                  <a:pt x="0" y="656"/>
                </a:lnTo>
                <a:lnTo>
                  <a:pt x="0" y="5049"/>
                </a:lnTo>
                <a:lnTo>
                  <a:pt x="12" y="5180"/>
                </a:lnTo>
                <a:lnTo>
                  <a:pt x="107" y="5418"/>
                </a:lnTo>
                <a:lnTo>
                  <a:pt x="286" y="5597"/>
                </a:lnTo>
                <a:lnTo>
                  <a:pt x="524" y="5692"/>
                </a:lnTo>
                <a:lnTo>
                  <a:pt x="655" y="5704"/>
                </a:lnTo>
                <a:lnTo>
                  <a:pt x="5346" y="5704"/>
                </a:lnTo>
                <a:lnTo>
                  <a:pt x="5477" y="5692"/>
                </a:lnTo>
                <a:lnTo>
                  <a:pt x="5715" y="5597"/>
                </a:lnTo>
                <a:lnTo>
                  <a:pt x="5894" y="5418"/>
                </a:lnTo>
                <a:lnTo>
                  <a:pt x="6001" y="5180"/>
                </a:lnTo>
                <a:lnTo>
                  <a:pt x="6013" y="5049"/>
                </a:lnTo>
                <a:lnTo>
                  <a:pt x="6013" y="656"/>
                </a:lnTo>
                <a:lnTo>
                  <a:pt x="6001" y="525"/>
                </a:lnTo>
                <a:lnTo>
                  <a:pt x="5894" y="287"/>
                </a:lnTo>
                <a:lnTo>
                  <a:pt x="5715" y="108"/>
                </a:lnTo>
                <a:lnTo>
                  <a:pt x="5477" y="13"/>
                </a:lnTo>
                <a:lnTo>
                  <a:pt x="5346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9AD1C1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28"/>
          <p:cNvSpPr/>
          <p:nvPr/>
        </p:nvSpPr>
        <p:spPr>
          <a:xfrm>
            <a:off x="7167695" y="3391649"/>
            <a:ext cx="148279" cy="140917"/>
          </a:xfrm>
          <a:custGeom>
            <a:avLst/>
            <a:gdLst/>
            <a:ahLst/>
            <a:cxnLst/>
            <a:rect l="l" t="t" r="r" b="b"/>
            <a:pathLst>
              <a:path w="6002" h="5704" extrusionOk="0">
                <a:moveTo>
                  <a:pt x="656" y="0"/>
                </a:moveTo>
                <a:lnTo>
                  <a:pt x="525" y="12"/>
                </a:lnTo>
                <a:lnTo>
                  <a:pt x="287" y="108"/>
                </a:lnTo>
                <a:lnTo>
                  <a:pt x="108" y="286"/>
                </a:lnTo>
                <a:lnTo>
                  <a:pt x="1" y="524"/>
                </a:lnTo>
                <a:lnTo>
                  <a:pt x="1" y="667"/>
                </a:lnTo>
                <a:lnTo>
                  <a:pt x="1" y="5049"/>
                </a:lnTo>
                <a:lnTo>
                  <a:pt x="1" y="5180"/>
                </a:lnTo>
                <a:lnTo>
                  <a:pt x="108" y="5418"/>
                </a:lnTo>
                <a:lnTo>
                  <a:pt x="287" y="5597"/>
                </a:lnTo>
                <a:lnTo>
                  <a:pt x="525" y="5704"/>
                </a:lnTo>
                <a:lnTo>
                  <a:pt x="5478" y="5704"/>
                </a:lnTo>
                <a:lnTo>
                  <a:pt x="5716" y="5597"/>
                </a:lnTo>
                <a:lnTo>
                  <a:pt x="5895" y="5418"/>
                </a:lnTo>
                <a:lnTo>
                  <a:pt x="6002" y="5180"/>
                </a:lnTo>
                <a:lnTo>
                  <a:pt x="6002" y="5049"/>
                </a:lnTo>
                <a:lnTo>
                  <a:pt x="6002" y="667"/>
                </a:lnTo>
                <a:lnTo>
                  <a:pt x="6002" y="524"/>
                </a:lnTo>
                <a:lnTo>
                  <a:pt x="5895" y="286"/>
                </a:lnTo>
                <a:lnTo>
                  <a:pt x="5716" y="108"/>
                </a:lnTo>
                <a:lnTo>
                  <a:pt x="5478" y="12"/>
                </a:lnTo>
                <a:lnTo>
                  <a:pt x="5347" y="0"/>
                </a:lnTo>
                <a:close/>
              </a:path>
            </a:pathLst>
          </a:custGeom>
          <a:solidFill>
            <a:srgbClr val="9AD1C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28"/>
          <p:cNvSpPr/>
          <p:nvPr/>
        </p:nvSpPr>
        <p:spPr>
          <a:xfrm>
            <a:off x="7375119" y="3391649"/>
            <a:ext cx="148576" cy="140917"/>
          </a:xfrm>
          <a:custGeom>
            <a:avLst/>
            <a:gdLst/>
            <a:ahLst/>
            <a:cxnLst/>
            <a:rect l="l" t="t" r="r" b="b"/>
            <a:pathLst>
              <a:path w="6014" h="5704" extrusionOk="0">
                <a:moveTo>
                  <a:pt x="667" y="0"/>
                </a:moveTo>
                <a:lnTo>
                  <a:pt x="536" y="12"/>
                </a:lnTo>
                <a:lnTo>
                  <a:pt x="298" y="108"/>
                </a:lnTo>
                <a:lnTo>
                  <a:pt x="119" y="286"/>
                </a:lnTo>
                <a:lnTo>
                  <a:pt x="12" y="524"/>
                </a:lnTo>
                <a:lnTo>
                  <a:pt x="0" y="667"/>
                </a:lnTo>
                <a:lnTo>
                  <a:pt x="0" y="5049"/>
                </a:lnTo>
                <a:lnTo>
                  <a:pt x="12" y="5180"/>
                </a:lnTo>
                <a:lnTo>
                  <a:pt x="119" y="5418"/>
                </a:lnTo>
                <a:lnTo>
                  <a:pt x="298" y="5597"/>
                </a:lnTo>
                <a:lnTo>
                  <a:pt x="536" y="5704"/>
                </a:lnTo>
                <a:lnTo>
                  <a:pt x="5489" y="5704"/>
                </a:lnTo>
                <a:lnTo>
                  <a:pt x="5727" y="5597"/>
                </a:lnTo>
                <a:lnTo>
                  <a:pt x="5906" y="5418"/>
                </a:lnTo>
                <a:lnTo>
                  <a:pt x="6001" y="5180"/>
                </a:lnTo>
                <a:lnTo>
                  <a:pt x="6013" y="5049"/>
                </a:lnTo>
                <a:lnTo>
                  <a:pt x="6013" y="667"/>
                </a:lnTo>
                <a:lnTo>
                  <a:pt x="6001" y="524"/>
                </a:lnTo>
                <a:lnTo>
                  <a:pt x="5906" y="286"/>
                </a:lnTo>
                <a:lnTo>
                  <a:pt x="5727" y="108"/>
                </a:lnTo>
                <a:lnTo>
                  <a:pt x="5489" y="12"/>
                </a:lnTo>
                <a:lnTo>
                  <a:pt x="5358" y="0"/>
                </a:lnTo>
                <a:close/>
              </a:path>
            </a:pathLst>
          </a:custGeom>
          <a:solidFill>
            <a:srgbClr val="9AD1C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28"/>
          <p:cNvSpPr/>
          <p:nvPr/>
        </p:nvSpPr>
        <p:spPr>
          <a:xfrm>
            <a:off x="7167695" y="3574044"/>
            <a:ext cx="148279" cy="140917"/>
          </a:xfrm>
          <a:custGeom>
            <a:avLst/>
            <a:gdLst/>
            <a:ahLst/>
            <a:cxnLst/>
            <a:rect l="l" t="t" r="r" b="b"/>
            <a:pathLst>
              <a:path w="6002" h="5704" extrusionOk="0">
                <a:moveTo>
                  <a:pt x="656" y="1"/>
                </a:moveTo>
                <a:lnTo>
                  <a:pt x="525" y="12"/>
                </a:lnTo>
                <a:lnTo>
                  <a:pt x="287" y="108"/>
                </a:lnTo>
                <a:lnTo>
                  <a:pt x="108" y="286"/>
                </a:lnTo>
                <a:lnTo>
                  <a:pt x="1" y="524"/>
                </a:lnTo>
                <a:lnTo>
                  <a:pt x="1" y="655"/>
                </a:lnTo>
                <a:lnTo>
                  <a:pt x="1" y="5049"/>
                </a:lnTo>
                <a:lnTo>
                  <a:pt x="1" y="5180"/>
                </a:lnTo>
                <a:lnTo>
                  <a:pt x="108" y="5418"/>
                </a:lnTo>
                <a:lnTo>
                  <a:pt x="287" y="5597"/>
                </a:lnTo>
                <a:lnTo>
                  <a:pt x="525" y="5692"/>
                </a:lnTo>
                <a:lnTo>
                  <a:pt x="656" y="5704"/>
                </a:lnTo>
                <a:lnTo>
                  <a:pt x="5347" y="5704"/>
                </a:lnTo>
                <a:lnTo>
                  <a:pt x="5478" y="5692"/>
                </a:lnTo>
                <a:lnTo>
                  <a:pt x="5716" y="5597"/>
                </a:lnTo>
                <a:lnTo>
                  <a:pt x="5895" y="5418"/>
                </a:lnTo>
                <a:lnTo>
                  <a:pt x="6002" y="5180"/>
                </a:lnTo>
                <a:lnTo>
                  <a:pt x="6002" y="5049"/>
                </a:lnTo>
                <a:lnTo>
                  <a:pt x="6002" y="655"/>
                </a:lnTo>
                <a:lnTo>
                  <a:pt x="6002" y="524"/>
                </a:lnTo>
                <a:lnTo>
                  <a:pt x="5895" y="286"/>
                </a:lnTo>
                <a:lnTo>
                  <a:pt x="5716" y="108"/>
                </a:lnTo>
                <a:lnTo>
                  <a:pt x="5478" y="12"/>
                </a:lnTo>
                <a:lnTo>
                  <a:pt x="5347" y="1"/>
                </a:lnTo>
                <a:close/>
              </a:path>
            </a:pathLst>
          </a:custGeom>
          <a:solidFill>
            <a:srgbClr val="9AD1C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28"/>
          <p:cNvSpPr/>
          <p:nvPr/>
        </p:nvSpPr>
        <p:spPr>
          <a:xfrm>
            <a:off x="7375119" y="3574044"/>
            <a:ext cx="148576" cy="140917"/>
          </a:xfrm>
          <a:custGeom>
            <a:avLst/>
            <a:gdLst/>
            <a:ahLst/>
            <a:cxnLst/>
            <a:rect l="l" t="t" r="r" b="b"/>
            <a:pathLst>
              <a:path w="6014" h="5704" extrusionOk="0">
                <a:moveTo>
                  <a:pt x="667" y="1"/>
                </a:moveTo>
                <a:lnTo>
                  <a:pt x="536" y="12"/>
                </a:lnTo>
                <a:lnTo>
                  <a:pt x="298" y="108"/>
                </a:lnTo>
                <a:lnTo>
                  <a:pt x="119" y="286"/>
                </a:lnTo>
                <a:lnTo>
                  <a:pt x="12" y="524"/>
                </a:lnTo>
                <a:lnTo>
                  <a:pt x="0" y="655"/>
                </a:lnTo>
                <a:lnTo>
                  <a:pt x="0" y="5049"/>
                </a:lnTo>
                <a:lnTo>
                  <a:pt x="12" y="5180"/>
                </a:lnTo>
                <a:lnTo>
                  <a:pt x="119" y="5418"/>
                </a:lnTo>
                <a:lnTo>
                  <a:pt x="298" y="5597"/>
                </a:lnTo>
                <a:lnTo>
                  <a:pt x="536" y="5692"/>
                </a:lnTo>
                <a:lnTo>
                  <a:pt x="667" y="5704"/>
                </a:lnTo>
                <a:lnTo>
                  <a:pt x="5358" y="5704"/>
                </a:lnTo>
                <a:lnTo>
                  <a:pt x="5489" y="5692"/>
                </a:lnTo>
                <a:lnTo>
                  <a:pt x="5727" y="5597"/>
                </a:lnTo>
                <a:lnTo>
                  <a:pt x="5906" y="5418"/>
                </a:lnTo>
                <a:lnTo>
                  <a:pt x="6001" y="5180"/>
                </a:lnTo>
                <a:lnTo>
                  <a:pt x="6013" y="5049"/>
                </a:lnTo>
                <a:lnTo>
                  <a:pt x="6013" y="655"/>
                </a:lnTo>
                <a:lnTo>
                  <a:pt x="6001" y="524"/>
                </a:lnTo>
                <a:lnTo>
                  <a:pt x="5906" y="286"/>
                </a:lnTo>
                <a:lnTo>
                  <a:pt x="5727" y="108"/>
                </a:lnTo>
                <a:lnTo>
                  <a:pt x="5489" y="12"/>
                </a:lnTo>
                <a:lnTo>
                  <a:pt x="5358" y="1"/>
                </a:lnTo>
                <a:close/>
              </a:path>
            </a:pathLst>
          </a:custGeom>
          <a:solidFill>
            <a:srgbClr val="9AD1C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28"/>
          <p:cNvSpPr/>
          <p:nvPr/>
        </p:nvSpPr>
        <p:spPr>
          <a:xfrm>
            <a:off x="7202138" y="3853517"/>
            <a:ext cx="298288" cy="410375"/>
          </a:xfrm>
          <a:custGeom>
            <a:avLst/>
            <a:gdLst/>
            <a:ahLst/>
            <a:cxnLst/>
            <a:rect l="l" t="t" r="r" b="b"/>
            <a:pathLst>
              <a:path w="12074" h="16611" extrusionOk="0">
                <a:moveTo>
                  <a:pt x="5727" y="1"/>
                </a:moveTo>
                <a:lnTo>
                  <a:pt x="5120" y="60"/>
                </a:lnTo>
                <a:lnTo>
                  <a:pt x="4525" y="191"/>
                </a:lnTo>
                <a:lnTo>
                  <a:pt x="3953" y="358"/>
                </a:lnTo>
                <a:lnTo>
                  <a:pt x="3417" y="596"/>
                </a:lnTo>
                <a:lnTo>
                  <a:pt x="2905" y="870"/>
                </a:lnTo>
                <a:lnTo>
                  <a:pt x="2191" y="1370"/>
                </a:lnTo>
                <a:lnTo>
                  <a:pt x="1369" y="2192"/>
                </a:lnTo>
                <a:lnTo>
                  <a:pt x="869" y="2906"/>
                </a:lnTo>
                <a:lnTo>
                  <a:pt x="595" y="3418"/>
                </a:lnTo>
                <a:lnTo>
                  <a:pt x="357" y="3954"/>
                </a:lnTo>
                <a:lnTo>
                  <a:pt x="191" y="4525"/>
                </a:lnTo>
                <a:lnTo>
                  <a:pt x="71" y="5109"/>
                </a:lnTo>
                <a:lnTo>
                  <a:pt x="0" y="5728"/>
                </a:lnTo>
                <a:lnTo>
                  <a:pt x="0" y="6038"/>
                </a:lnTo>
                <a:lnTo>
                  <a:pt x="0" y="16611"/>
                </a:lnTo>
                <a:lnTo>
                  <a:pt x="12073" y="16611"/>
                </a:lnTo>
                <a:lnTo>
                  <a:pt x="12073" y="6038"/>
                </a:lnTo>
                <a:lnTo>
                  <a:pt x="12062" y="5728"/>
                </a:lnTo>
                <a:lnTo>
                  <a:pt x="12002" y="5109"/>
                </a:lnTo>
                <a:lnTo>
                  <a:pt x="11883" y="4525"/>
                </a:lnTo>
                <a:lnTo>
                  <a:pt x="11704" y="3954"/>
                </a:lnTo>
                <a:lnTo>
                  <a:pt x="11478" y="3418"/>
                </a:lnTo>
                <a:lnTo>
                  <a:pt x="11204" y="2906"/>
                </a:lnTo>
                <a:lnTo>
                  <a:pt x="10704" y="2192"/>
                </a:lnTo>
                <a:lnTo>
                  <a:pt x="9883" y="1370"/>
                </a:lnTo>
                <a:lnTo>
                  <a:pt x="9168" y="870"/>
                </a:lnTo>
                <a:lnTo>
                  <a:pt x="8656" y="596"/>
                </a:lnTo>
                <a:lnTo>
                  <a:pt x="8109" y="358"/>
                </a:lnTo>
                <a:lnTo>
                  <a:pt x="7549" y="191"/>
                </a:lnTo>
                <a:lnTo>
                  <a:pt x="6954" y="60"/>
                </a:lnTo>
                <a:lnTo>
                  <a:pt x="6346" y="1"/>
                </a:lnTo>
                <a:close/>
              </a:path>
            </a:pathLst>
          </a:custGeom>
          <a:solidFill>
            <a:srgbClr val="00A997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28"/>
          <p:cNvSpPr/>
          <p:nvPr/>
        </p:nvSpPr>
        <p:spPr>
          <a:xfrm>
            <a:off x="7233320" y="3887367"/>
            <a:ext cx="235933" cy="376232"/>
          </a:xfrm>
          <a:custGeom>
            <a:avLst/>
            <a:gdLst/>
            <a:ahLst/>
            <a:cxnLst/>
            <a:rect l="l" t="t" r="r" b="b"/>
            <a:pathLst>
              <a:path w="9550" h="15229" fill="none" extrusionOk="0">
                <a:moveTo>
                  <a:pt x="0" y="15229"/>
                </a:moveTo>
                <a:lnTo>
                  <a:pt x="0" y="4775"/>
                </a:lnTo>
                <a:lnTo>
                  <a:pt x="24" y="4275"/>
                </a:lnTo>
                <a:lnTo>
                  <a:pt x="214" y="3346"/>
                </a:lnTo>
                <a:lnTo>
                  <a:pt x="572" y="2489"/>
                </a:lnTo>
                <a:lnTo>
                  <a:pt x="1084" y="1727"/>
                </a:lnTo>
                <a:lnTo>
                  <a:pt x="1739" y="1084"/>
                </a:lnTo>
                <a:lnTo>
                  <a:pt x="2501" y="572"/>
                </a:lnTo>
                <a:lnTo>
                  <a:pt x="3346" y="203"/>
                </a:lnTo>
                <a:lnTo>
                  <a:pt x="4287" y="12"/>
                </a:lnTo>
                <a:lnTo>
                  <a:pt x="4775" y="0"/>
                </a:lnTo>
                <a:lnTo>
                  <a:pt x="4775" y="0"/>
                </a:lnTo>
                <a:lnTo>
                  <a:pt x="5263" y="12"/>
                </a:lnTo>
                <a:lnTo>
                  <a:pt x="6192" y="203"/>
                </a:lnTo>
                <a:lnTo>
                  <a:pt x="7049" y="572"/>
                </a:lnTo>
                <a:lnTo>
                  <a:pt x="7811" y="1084"/>
                </a:lnTo>
                <a:lnTo>
                  <a:pt x="8454" y="1727"/>
                </a:lnTo>
                <a:lnTo>
                  <a:pt x="8978" y="2489"/>
                </a:lnTo>
                <a:lnTo>
                  <a:pt x="9335" y="3346"/>
                </a:lnTo>
                <a:lnTo>
                  <a:pt x="9526" y="4275"/>
                </a:lnTo>
                <a:lnTo>
                  <a:pt x="9549" y="4775"/>
                </a:lnTo>
                <a:lnTo>
                  <a:pt x="9549" y="15229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28"/>
          <p:cNvSpPr/>
          <p:nvPr/>
        </p:nvSpPr>
        <p:spPr>
          <a:xfrm>
            <a:off x="5152186" y="3638186"/>
            <a:ext cx="25" cy="68853"/>
          </a:xfrm>
          <a:custGeom>
            <a:avLst/>
            <a:gdLst/>
            <a:ahLst/>
            <a:cxnLst/>
            <a:rect l="l" t="t" r="r" b="b"/>
            <a:pathLst>
              <a:path w="1" h="2787" fill="none" extrusionOk="0">
                <a:moveTo>
                  <a:pt x="1" y="0"/>
                </a:moveTo>
                <a:lnTo>
                  <a:pt x="1" y="2786"/>
                </a:lnTo>
              </a:path>
            </a:pathLst>
          </a:custGeom>
          <a:noFill/>
          <a:ln w="9525" cap="flat" cmpd="sng">
            <a:solidFill>
              <a:srgbClr val="00A997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28"/>
          <p:cNvSpPr/>
          <p:nvPr/>
        </p:nvSpPr>
        <p:spPr>
          <a:xfrm>
            <a:off x="5222801" y="3638186"/>
            <a:ext cx="25" cy="68853"/>
          </a:xfrm>
          <a:custGeom>
            <a:avLst/>
            <a:gdLst/>
            <a:ahLst/>
            <a:cxnLst/>
            <a:rect l="l" t="t" r="r" b="b"/>
            <a:pathLst>
              <a:path w="1" h="2787" fill="none" extrusionOk="0">
                <a:moveTo>
                  <a:pt x="0" y="0"/>
                </a:moveTo>
                <a:lnTo>
                  <a:pt x="0" y="2786"/>
                </a:lnTo>
              </a:path>
            </a:pathLst>
          </a:custGeom>
          <a:noFill/>
          <a:ln w="9525" cap="flat" cmpd="sng">
            <a:solidFill>
              <a:srgbClr val="00A997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28"/>
          <p:cNvSpPr/>
          <p:nvPr/>
        </p:nvSpPr>
        <p:spPr>
          <a:xfrm rot="-277463">
            <a:off x="8495018" y="2970481"/>
            <a:ext cx="31521" cy="31549"/>
          </a:xfrm>
          <a:custGeom>
            <a:avLst/>
            <a:gdLst/>
            <a:ahLst/>
            <a:cxnLst/>
            <a:rect l="l" t="t" r="r" b="b"/>
            <a:pathLst>
              <a:path w="1132" h="1133" fill="none" extrusionOk="0">
                <a:moveTo>
                  <a:pt x="1131" y="560"/>
                </a:moveTo>
                <a:lnTo>
                  <a:pt x="1131" y="680"/>
                </a:lnTo>
                <a:lnTo>
                  <a:pt x="1036" y="882"/>
                </a:lnTo>
                <a:lnTo>
                  <a:pt x="881" y="1037"/>
                </a:lnTo>
                <a:lnTo>
                  <a:pt x="679" y="1132"/>
                </a:lnTo>
                <a:lnTo>
                  <a:pt x="572" y="1132"/>
                </a:lnTo>
                <a:lnTo>
                  <a:pt x="453" y="1132"/>
                </a:lnTo>
                <a:lnTo>
                  <a:pt x="250" y="1037"/>
                </a:lnTo>
                <a:lnTo>
                  <a:pt x="95" y="882"/>
                </a:lnTo>
                <a:lnTo>
                  <a:pt x="0" y="680"/>
                </a:lnTo>
                <a:lnTo>
                  <a:pt x="0" y="560"/>
                </a:lnTo>
                <a:lnTo>
                  <a:pt x="0" y="453"/>
                </a:lnTo>
                <a:lnTo>
                  <a:pt x="95" y="239"/>
                </a:lnTo>
                <a:lnTo>
                  <a:pt x="250" y="84"/>
                </a:lnTo>
                <a:lnTo>
                  <a:pt x="453" y="1"/>
                </a:lnTo>
                <a:lnTo>
                  <a:pt x="572" y="1"/>
                </a:lnTo>
                <a:lnTo>
                  <a:pt x="679" y="1"/>
                </a:lnTo>
                <a:lnTo>
                  <a:pt x="881" y="84"/>
                </a:lnTo>
                <a:lnTo>
                  <a:pt x="1036" y="239"/>
                </a:lnTo>
                <a:lnTo>
                  <a:pt x="1131" y="453"/>
                </a:lnTo>
                <a:lnTo>
                  <a:pt x="1131" y="560"/>
                </a:lnTo>
                <a:close/>
              </a:path>
            </a:pathLst>
          </a:custGeom>
          <a:noFill/>
          <a:ln w="9525" cap="flat" cmpd="sng">
            <a:solidFill>
              <a:srgbClr val="0F6890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28"/>
          <p:cNvSpPr/>
          <p:nvPr/>
        </p:nvSpPr>
        <p:spPr>
          <a:xfrm rot="-277463">
            <a:off x="8557189" y="2933168"/>
            <a:ext cx="31855" cy="31855"/>
          </a:xfrm>
          <a:custGeom>
            <a:avLst/>
            <a:gdLst/>
            <a:ahLst/>
            <a:cxnLst/>
            <a:rect l="l" t="t" r="r" b="b"/>
            <a:pathLst>
              <a:path w="1144" h="1144" fill="none" extrusionOk="0">
                <a:moveTo>
                  <a:pt x="1144" y="572"/>
                </a:moveTo>
                <a:lnTo>
                  <a:pt x="1132" y="680"/>
                </a:lnTo>
                <a:lnTo>
                  <a:pt x="1049" y="894"/>
                </a:lnTo>
                <a:lnTo>
                  <a:pt x="894" y="1049"/>
                </a:lnTo>
                <a:lnTo>
                  <a:pt x="692" y="1132"/>
                </a:lnTo>
                <a:lnTo>
                  <a:pt x="572" y="1144"/>
                </a:lnTo>
                <a:lnTo>
                  <a:pt x="453" y="1132"/>
                </a:lnTo>
                <a:lnTo>
                  <a:pt x="251" y="1049"/>
                </a:lnTo>
                <a:lnTo>
                  <a:pt x="96" y="894"/>
                </a:lnTo>
                <a:lnTo>
                  <a:pt x="13" y="680"/>
                </a:lnTo>
                <a:lnTo>
                  <a:pt x="1" y="572"/>
                </a:lnTo>
                <a:lnTo>
                  <a:pt x="13" y="453"/>
                </a:lnTo>
                <a:lnTo>
                  <a:pt x="96" y="251"/>
                </a:lnTo>
                <a:lnTo>
                  <a:pt x="251" y="96"/>
                </a:lnTo>
                <a:lnTo>
                  <a:pt x="453" y="1"/>
                </a:lnTo>
                <a:lnTo>
                  <a:pt x="572" y="1"/>
                </a:lnTo>
                <a:lnTo>
                  <a:pt x="692" y="1"/>
                </a:lnTo>
                <a:lnTo>
                  <a:pt x="894" y="96"/>
                </a:lnTo>
                <a:lnTo>
                  <a:pt x="1049" y="251"/>
                </a:lnTo>
                <a:lnTo>
                  <a:pt x="1132" y="453"/>
                </a:lnTo>
                <a:lnTo>
                  <a:pt x="1144" y="572"/>
                </a:lnTo>
                <a:close/>
              </a:path>
            </a:pathLst>
          </a:custGeom>
          <a:noFill/>
          <a:ln w="9525" cap="flat" cmpd="sng">
            <a:solidFill>
              <a:srgbClr val="0F6890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4" name="Google Shape;914;p28"/>
          <p:cNvGrpSpPr/>
          <p:nvPr/>
        </p:nvGrpSpPr>
        <p:grpSpPr>
          <a:xfrm>
            <a:off x="3322612" y="4041234"/>
            <a:ext cx="5593209" cy="1630145"/>
            <a:chOff x="1996340" y="7707402"/>
            <a:chExt cx="17151820" cy="4998910"/>
          </a:xfrm>
        </p:grpSpPr>
        <p:sp>
          <p:nvSpPr>
            <p:cNvPr id="915" name="Google Shape;915;p28"/>
            <p:cNvSpPr/>
            <p:nvPr/>
          </p:nvSpPr>
          <p:spPr>
            <a:xfrm>
              <a:off x="1996340" y="7718688"/>
              <a:ext cx="4988381" cy="4987625"/>
            </a:xfrm>
            <a:custGeom>
              <a:avLst/>
              <a:gdLst/>
              <a:ahLst/>
              <a:cxnLst/>
              <a:rect l="l" t="t" r="r" b="b"/>
              <a:pathLst>
                <a:path w="79121" h="79109" extrusionOk="0">
                  <a:moveTo>
                    <a:pt x="39566" y="1"/>
                  </a:moveTo>
                  <a:lnTo>
                    <a:pt x="38542" y="12"/>
                  </a:lnTo>
                  <a:lnTo>
                    <a:pt x="36518" y="108"/>
                  </a:lnTo>
                  <a:lnTo>
                    <a:pt x="34518" y="310"/>
                  </a:lnTo>
                  <a:lnTo>
                    <a:pt x="32553" y="620"/>
                  </a:lnTo>
                  <a:lnTo>
                    <a:pt x="30624" y="1013"/>
                  </a:lnTo>
                  <a:lnTo>
                    <a:pt x="28731" y="1501"/>
                  </a:lnTo>
                  <a:lnTo>
                    <a:pt x="26874" y="2072"/>
                  </a:lnTo>
                  <a:lnTo>
                    <a:pt x="25052" y="2739"/>
                  </a:lnTo>
                  <a:lnTo>
                    <a:pt x="23278" y="3489"/>
                  </a:lnTo>
                  <a:lnTo>
                    <a:pt x="21551" y="4323"/>
                  </a:lnTo>
                  <a:lnTo>
                    <a:pt x="19872" y="5240"/>
                  </a:lnTo>
                  <a:lnTo>
                    <a:pt x="18241" y="6228"/>
                  </a:lnTo>
                  <a:lnTo>
                    <a:pt x="16658" y="7299"/>
                  </a:lnTo>
                  <a:lnTo>
                    <a:pt x="15134" y="8431"/>
                  </a:lnTo>
                  <a:lnTo>
                    <a:pt x="13669" y="9645"/>
                  </a:lnTo>
                  <a:lnTo>
                    <a:pt x="12264" y="10919"/>
                  </a:lnTo>
                  <a:lnTo>
                    <a:pt x="10919" y="12265"/>
                  </a:lnTo>
                  <a:lnTo>
                    <a:pt x="9645" y="13670"/>
                  </a:lnTo>
                  <a:lnTo>
                    <a:pt x="8442" y="15134"/>
                  </a:lnTo>
                  <a:lnTo>
                    <a:pt x="7299" y="16658"/>
                  </a:lnTo>
                  <a:lnTo>
                    <a:pt x="6227" y="18230"/>
                  </a:lnTo>
                  <a:lnTo>
                    <a:pt x="5239" y="19861"/>
                  </a:lnTo>
                  <a:lnTo>
                    <a:pt x="4334" y="21552"/>
                  </a:lnTo>
                  <a:lnTo>
                    <a:pt x="3501" y="23278"/>
                  </a:lnTo>
                  <a:lnTo>
                    <a:pt x="2751" y="25052"/>
                  </a:lnTo>
                  <a:lnTo>
                    <a:pt x="2084" y="26874"/>
                  </a:lnTo>
                  <a:lnTo>
                    <a:pt x="1500" y="28732"/>
                  </a:lnTo>
                  <a:lnTo>
                    <a:pt x="1012" y="30625"/>
                  </a:lnTo>
                  <a:lnTo>
                    <a:pt x="619" y="32554"/>
                  </a:lnTo>
                  <a:lnTo>
                    <a:pt x="322" y="34518"/>
                  </a:lnTo>
                  <a:lnTo>
                    <a:pt x="119" y="36519"/>
                  </a:lnTo>
                  <a:lnTo>
                    <a:pt x="12" y="38531"/>
                  </a:lnTo>
                  <a:lnTo>
                    <a:pt x="0" y="39555"/>
                  </a:lnTo>
                  <a:lnTo>
                    <a:pt x="12" y="40579"/>
                  </a:lnTo>
                  <a:lnTo>
                    <a:pt x="119" y="42603"/>
                  </a:lnTo>
                  <a:lnTo>
                    <a:pt x="322" y="44591"/>
                  </a:lnTo>
                  <a:lnTo>
                    <a:pt x="619" y="46556"/>
                  </a:lnTo>
                  <a:lnTo>
                    <a:pt x="1012" y="48497"/>
                  </a:lnTo>
                  <a:lnTo>
                    <a:pt x="1500" y="50390"/>
                  </a:lnTo>
                  <a:lnTo>
                    <a:pt x="2084" y="52247"/>
                  </a:lnTo>
                  <a:lnTo>
                    <a:pt x="2751" y="54069"/>
                  </a:lnTo>
                  <a:lnTo>
                    <a:pt x="3501" y="55843"/>
                  </a:lnTo>
                  <a:lnTo>
                    <a:pt x="4334" y="57570"/>
                  </a:lnTo>
                  <a:lnTo>
                    <a:pt x="5239" y="59248"/>
                  </a:lnTo>
                  <a:lnTo>
                    <a:pt x="6227" y="60880"/>
                  </a:lnTo>
                  <a:lnTo>
                    <a:pt x="7299" y="62463"/>
                  </a:lnTo>
                  <a:lnTo>
                    <a:pt x="8442" y="63975"/>
                  </a:lnTo>
                  <a:lnTo>
                    <a:pt x="9645" y="65452"/>
                  </a:lnTo>
                  <a:lnTo>
                    <a:pt x="10919" y="66857"/>
                  </a:lnTo>
                  <a:lnTo>
                    <a:pt x="12264" y="68190"/>
                  </a:lnTo>
                  <a:lnTo>
                    <a:pt x="13669" y="69476"/>
                  </a:lnTo>
                  <a:lnTo>
                    <a:pt x="15134" y="70679"/>
                  </a:lnTo>
                  <a:lnTo>
                    <a:pt x="16658" y="71822"/>
                  </a:lnTo>
                  <a:lnTo>
                    <a:pt x="18241" y="72882"/>
                  </a:lnTo>
                  <a:lnTo>
                    <a:pt x="19872" y="73882"/>
                  </a:lnTo>
                  <a:lnTo>
                    <a:pt x="21551" y="74787"/>
                  </a:lnTo>
                  <a:lnTo>
                    <a:pt x="23278" y="75620"/>
                  </a:lnTo>
                  <a:lnTo>
                    <a:pt x="25052" y="76370"/>
                  </a:lnTo>
                  <a:lnTo>
                    <a:pt x="26874" y="77037"/>
                  </a:lnTo>
                  <a:lnTo>
                    <a:pt x="28731" y="77621"/>
                  </a:lnTo>
                  <a:lnTo>
                    <a:pt x="30624" y="78109"/>
                  </a:lnTo>
                  <a:lnTo>
                    <a:pt x="32553" y="78502"/>
                  </a:lnTo>
                  <a:lnTo>
                    <a:pt x="34518" y="78799"/>
                  </a:lnTo>
                  <a:lnTo>
                    <a:pt x="36518" y="79002"/>
                  </a:lnTo>
                  <a:lnTo>
                    <a:pt x="38542" y="79109"/>
                  </a:lnTo>
                  <a:lnTo>
                    <a:pt x="40578" y="79109"/>
                  </a:lnTo>
                  <a:lnTo>
                    <a:pt x="42602" y="79002"/>
                  </a:lnTo>
                  <a:lnTo>
                    <a:pt x="44603" y="78799"/>
                  </a:lnTo>
                  <a:lnTo>
                    <a:pt x="46567" y="78502"/>
                  </a:lnTo>
                  <a:lnTo>
                    <a:pt x="48496" y="78109"/>
                  </a:lnTo>
                  <a:lnTo>
                    <a:pt x="50389" y="77621"/>
                  </a:lnTo>
                  <a:lnTo>
                    <a:pt x="52247" y="77037"/>
                  </a:lnTo>
                  <a:lnTo>
                    <a:pt x="54069" y="76370"/>
                  </a:lnTo>
                  <a:lnTo>
                    <a:pt x="55843" y="75620"/>
                  </a:lnTo>
                  <a:lnTo>
                    <a:pt x="57569" y="74787"/>
                  </a:lnTo>
                  <a:lnTo>
                    <a:pt x="59248" y="73882"/>
                  </a:lnTo>
                  <a:lnTo>
                    <a:pt x="60879" y="72882"/>
                  </a:lnTo>
                  <a:lnTo>
                    <a:pt x="62463" y="71822"/>
                  </a:lnTo>
                  <a:lnTo>
                    <a:pt x="63987" y="70679"/>
                  </a:lnTo>
                  <a:lnTo>
                    <a:pt x="65452" y="69476"/>
                  </a:lnTo>
                  <a:lnTo>
                    <a:pt x="66856" y="68190"/>
                  </a:lnTo>
                  <a:lnTo>
                    <a:pt x="68202" y="66857"/>
                  </a:lnTo>
                  <a:lnTo>
                    <a:pt x="69476" y="65452"/>
                  </a:lnTo>
                  <a:lnTo>
                    <a:pt x="70679" y="63975"/>
                  </a:lnTo>
                  <a:lnTo>
                    <a:pt x="71822" y="62463"/>
                  </a:lnTo>
                  <a:lnTo>
                    <a:pt x="72893" y="60880"/>
                  </a:lnTo>
                  <a:lnTo>
                    <a:pt x="73881" y="59248"/>
                  </a:lnTo>
                  <a:lnTo>
                    <a:pt x="74786" y="57570"/>
                  </a:lnTo>
                  <a:lnTo>
                    <a:pt x="75620" y="55843"/>
                  </a:lnTo>
                  <a:lnTo>
                    <a:pt x="76370" y="54069"/>
                  </a:lnTo>
                  <a:lnTo>
                    <a:pt x="77037" y="52247"/>
                  </a:lnTo>
                  <a:lnTo>
                    <a:pt x="77620" y="50390"/>
                  </a:lnTo>
                  <a:lnTo>
                    <a:pt x="78108" y="48497"/>
                  </a:lnTo>
                  <a:lnTo>
                    <a:pt x="78501" y="46556"/>
                  </a:lnTo>
                  <a:lnTo>
                    <a:pt x="78799" y="44591"/>
                  </a:lnTo>
                  <a:lnTo>
                    <a:pt x="79001" y="42603"/>
                  </a:lnTo>
                  <a:lnTo>
                    <a:pt x="79109" y="40579"/>
                  </a:lnTo>
                  <a:lnTo>
                    <a:pt x="79120" y="39555"/>
                  </a:lnTo>
                  <a:lnTo>
                    <a:pt x="79109" y="38531"/>
                  </a:lnTo>
                  <a:lnTo>
                    <a:pt x="79001" y="36519"/>
                  </a:lnTo>
                  <a:lnTo>
                    <a:pt x="78799" y="34518"/>
                  </a:lnTo>
                  <a:lnTo>
                    <a:pt x="78501" y="32554"/>
                  </a:lnTo>
                  <a:lnTo>
                    <a:pt x="78108" y="30625"/>
                  </a:lnTo>
                  <a:lnTo>
                    <a:pt x="77620" y="28732"/>
                  </a:lnTo>
                  <a:lnTo>
                    <a:pt x="77037" y="26874"/>
                  </a:lnTo>
                  <a:lnTo>
                    <a:pt x="76370" y="25052"/>
                  </a:lnTo>
                  <a:lnTo>
                    <a:pt x="75620" y="23278"/>
                  </a:lnTo>
                  <a:lnTo>
                    <a:pt x="74786" y="21552"/>
                  </a:lnTo>
                  <a:lnTo>
                    <a:pt x="73881" y="19861"/>
                  </a:lnTo>
                  <a:lnTo>
                    <a:pt x="72893" y="18230"/>
                  </a:lnTo>
                  <a:lnTo>
                    <a:pt x="71822" y="16658"/>
                  </a:lnTo>
                  <a:lnTo>
                    <a:pt x="70679" y="15134"/>
                  </a:lnTo>
                  <a:lnTo>
                    <a:pt x="69476" y="13670"/>
                  </a:lnTo>
                  <a:lnTo>
                    <a:pt x="68202" y="12265"/>
                  </a:lnTo>
                  <a:lnTo>
                    <a:pt x="66856" y="10919"/>
                  </a:lnTo>
                  <a:lnTo>
                    <a:pt x="65452" y="9645"/>
                  </a:lnTo>
                  <a:lnTo>
                    <a:pt x="63987" y="8431"/>
                  </a:lnTo>
                  <a:lnTo>
                    <a:pt x="62463" y="7299"/>
                  </a:lnTo>
                  <a:lnTo>
                    <a:pt x="60879" y="6228"/>
                  </a:lnTo>
                  <a:lnTo>
                    <a:pt x="59248" y="5240"/>
                  </a:lnTo>
                  <a:lnTo>
                    <a:pt x="57569" y="4323"/>
                  </a:lnTo>
                  <a:lnTo>
                    <a:pt x="55843" y="3489"/>
                  </a:lnTo>
                  <a:lnTo>
                    <a:pt x="54069" y="2739"/>
                  </a:lnTo>
                  <a:lnTo>
                    <a:pt x="52247" y="2072"/>
                  </a:lnTo>
                  <a:lnTo>
                    <a:pt x="50389" y="1501"/>
                  </a:lnTo>
                  <a:lnTo>
                    <a:pt x="48496" y="1013"/>
                  </a:lnTo>
                  <a:lnTo>
                    <a:pt x="46567" y="620"/>
                  </a:lnTo>
                  <a:lnTo>
                    <a:pt x="44603" y="310"/>
                  </a:lnTo>
                  <a:lnTo>
                    <a:pt x="42602" y="108"/>
                  </a:lnTo>
                  <a:lnTo>
                    <a:pt x="40578" y="12"/>
                  </a:lnTo>
                  <a:lnTo>
                    <a:pt x="395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8"/>
            <p:cNvSpPr/>
            <p:nvPr/>
          </p:nvSpPr>
          <p:spPr>
            <a:xfrm>
              <a:off x="5037373" y="7707402"/>
              <a:ext cx="4988381" cy="4988444"/>
            </a:xfrm>
            <a:custGeom>
              <a:avLst/>
              <a:gdLst/>
              <a:ahLst/>
              <a:cxnLst/>
              <a:rect l="l" t="t" r="r" b="b"/>
              <a:pathLst>
                <a:path w="79121" h="79122" extrusionOk="0">
                  <a:moveTo>
                    <a:pt x="39566" y="1"/>
                  </a:moveTo>
                  <a:lnTo>
                    <a:pt x="38542" y="13"/>
                  </a:lnTo>
                  <a:lnTo>
                    <a:pt x="36518" y="120"/>
                  </a:lnTo>
                  <a:lnTo>
                    <a:pt x="34518" y="322"/>
                  </a:lnTo>
                  <a:lnTo>
                    <a:pt x="32553" y="620"/>
                  </a:lnTo>
                  <a:lnTo>
                    <a:pt x="30624" y="1013"/>
                  </a:lnTo>
                  <a:lnTo>
                    <a:pt x="28731" y="1501"/>
                  </a:lnTo>
                  <a:lnTo>
                    <a:pt x="26874" y="2085"/>
                  </a:lnTo>
                  <a:lnTo>
                    <a:pt x="25052" y="2751"/>
                  </a:lnTo>
                  <a:lnTo>
                    <a:pt x="23278" y="3502"/>
                  </a:lnTo>
                  <a:lnTo>
                    <a:pt x="21552" y="4335"/>
                  </a:lnTo>
                  <a:lnTo>
                    <a:pt x="19873" y="5240"/>
                  </a:lnTo>
                  <a:lnTo>
                    <a:pt x="18241" y="6240"/>
                  </a:lnTo>
                  <a:lnTo>
                    <a:pt x="16658" y="7300"/>
                  </a:lnTo>
                  <a:lnTo>
                    <a:pt x="15134" y="8443"/>
                  </a:lnTo>
                  <a:lnTo>
                    <a:pt x="13669" y="9645"/>
                  </a:lnTo>
                  <a:lnTo>
                    <a:pt x="12264" y="10931"/>
                  </a:lnTo>
                  <a:lnTo>
                    <a:pt x="10919" y="12265"/>
                  </a:lnTo>
                  <a:lnTo>
                    <a:pt x="9645" y="13670"/>
                  </a:lnTo>
                  <a:lnTo>
                    <a:pt x="8442" y="15134"/>
                  </a:lnTo>
                  <a:lnTo>
                    <a:pt x="7299" y="16659"/>
                  </a:lnTo>
                  <a:lnTo>
                    <a:pt x="6228" y="18242"/>
                  </a:lnTo>
                  <a:lnTo>
                    <a:pt x="5239" y="19873"/>
                  </a:lnTo>
                  <a:lnTo>
                    <a:pt x="4334" y="21552"/>
                  </a:lnTo>
                  <a:lnTo>
                    <a:pt x="3501" y="23279"/>
                  </a:lnTo>
                  <a:lnTo>
                    <a:pt x="2751" y="25053"/>
                  </a:lnTo>
                  <a:lnTo>
                    <a:pt x="2084" y="26874"/>
                  </a:lnTo>
                  <a:lnTo>
                    <a:pt x="1501" y="28732"/>
                  </a:lnTo>
                  <a:lnTo>
                    <a:pt x="1012" y="30625"/>
                  </a:lnTo>
                  <a:lnTo>
                    <a:pt x="619" y="32554"/>
                  </a:lnTo>
                  <a:lnTo>
                    <a:pt x="322" y="34519"/>
                  </a:lnTo>
                  <a:lnTo>
                    <a:pt x="119" y="36519"/>
                  </a:lnTo>
                  <a:lnTo>
                    <a:pt x="12" y="38543"/>
                  </a:lnTo>
                  <a:lnTo>
                    <a:pt x="0" y="39567"/>
                  </a:lnTo>
                  <a:lnTo>
                    <a:pt x="12" y="40579"/>
                  </a:lnTo>
                  <a:lnTo>
                    <a:pt x="119" y="42603"/>
                  </a:lnTo>
                  <a:lnTo>
                    <a:pt x="322" y="44604"/>
                  </a:lnTo>
                  <a:lnTo>
                    <a:pt x="619" y="46568"/>
                  </a:lnTo>
                  <a:lnTo>
                    <a:pt x="1012" y="48497"/>
                  </a:lnTo>
                  <a:lnTo>
                    <a:pt x="1501" y="50390"/>
                  </a:lnTo>
                  <a:lnTo>
                    <a:pt x="2084" y="52248"/>
                  </a:lnTo>
                  <a:lnTo>
                    <a:pt x="2751" y="54069"/>
                  </a:lnTo>
                  <a:lnTo>
                    <a:pt x="3501" y="55844"/>
                  </a:lnTo>
                  <a:lnTo>
                    <a:pt x="4334" y="57570"/>
                  </a:lnTo>
                  <a:lnTo>
                    <a:pt x="5239" y="59249"/>
                  </a:lnTo>
                  <a:lnTo>
                    <a:pt x="6228" y="60880"/>
                  </a:lnTo>
                  <a:lnTo>
                    <a:pt x="7299" y="62464"/>
                  </a:lnTo>
                  <a:lnTo>
                    <a:pt x="8442" y="63988"/>
                  </a:lnTo>
                  <a:lnTo>
                    <a:pt x="9645" y="65452"/>
                  </a:lnTo>
                  <a:lnTo>
                    <a:pt x="10919" y="66857"/>
                  </a:lnTo>
                  <a:lnTo>
                    <a:pt x="12264" y="68203"/>
                  </a:lnTo>
                  <a:lnTo>
                    <a:pt x="13669" y="69477"/>
                  </a:lnTo>
                  <a:lnTo>
                    <a:pt x="15134" y="70679"/>
                  </a:lnTo>
                  <a:lnTo>
                    <a:pt x="16658" y="71822"/>
                  </a:lnTo>
                  <a:lnTo>
                    <a:pt x="18241" y="72894"/>
                  </a:lnTo>
                  <a:lnTo>
                    <a:pt x="19873" y="73882"/>
                  </a:lnTo>
                  <a:lnTo>
                    <a:pt x="21552" y="74799"/>
                  </a:lnTo>
                  <a:lnTo>
                    <a:pt x="23278" y="75633"/>
                  </a:lnTo>
                  <a:lnTo>
                    <a:pt x="25052" y="76383"/>
                  </a:lnTo>
                  <a:lnTo>
                    <a:pt x="26874" y="77049"/>
                  </a:lnTo>
                  <a:lnTo>
                    <a:pt x="28731" y="77621"/>
                  </a:lnTo>
                  <a:lnTo>
                    <a:pt x="30624" y="78109"/>
                  </a:lnTo>
                  <a:lnTo>
                    <a:pt x="32553" y="78502"/>
                  </a:lnTo>
                  <a:lnTo>
                    <a:pt x="34518" y="78800"/>
                  </a:lnTo>
                  <a:lnTo>
                    <a:pt x="36518" y="79002"/>
                  </a:lnTo>
                  <a:lnTo>
                    <a:pt x="38542" y="79109"/>
                  </a:lnTo>
                  <a:lnTo>
                    <a:pt x="39566" y="79121"/>
                  </a:lnTo>
                  <a:lnTo>
                    <a:pt x="40579" y="79109"/>
                  </a:lnTo>
                  <a:lnTo>
                    <a:pt x="42603" y="79002"/>
                  </a:lnTo>
                  <a:lnTo>
                    <a:pt x="44603" y="78800"/>
                  </a:lnTo>
                  <a:lnTo>
                    <a:pt x="46568" y="78502"/>
                  </a:lnTo>
                  <a:lnTo>
                    <a:pt x="48497" y="78109"/>
                  </a:lnTo>
                  <a:lnTo>
                    <a:pt x="50390" y="77621"/>
                  </a:lnTo>
                  <a:lnTo>
                    <a:pt x="52247" y="77049"/>
                  </a:lnTo>
                  <a:lnTo>
                    <a:pt x="54069" y="76383"/>
                  </a:lnTo>
                  <a:lnTo>
                    <a:pt x="55843" y="75633"/>
                  </a:lnTo>
                  <a:lnTo>
                    <a:pt x="57569" y="74799"/>
                  </a:lnTo>
                  <a:lnTo>
                    <a:pt x="59248" y="73882"/>
                  </a:lnTo>
                  <a:lnTo>
                    <a:pt x="60880" y="72894"/>
                  </a:lnTo>
                  <a:lnTo>
                    <a:pt x="62463" y="71822"/>
                  </a:lnTo>
                  <a:lnTo>
                    <a:pt x="63987" y="70679"/>
                  </a:lnTo>
                  <a:lnTo>
                    <a:pt x="65452" y="69477"/>
                  </a:lnTo>
                  <a:lnTo>
                    <a:pt x="66857" y="68203"/>
                  </a:lnTo>
                  <a:lnTo>
                    <a:pt x="68202" y="66857"/>
                  </a:lnTo>
                  <a:lnTo>
                    <a:pt x="69476" y="65452"/>
                  </a:lnTo>
                  <a:lnTo>
                    <a:pt x="70679" y="63988"/>
                  </a:lnTo>
                  <a:lnTo>
                    <a:pt x="71822" y="62464"/>
                  </a:lnTo>
                  <a:lnTo>
                    <a:pt x="72893" y="60880"/>
                  </a:lnTo>
                  <a:lnTo>
                    <a:pt x="73882" y="59249"/>
                  </a:lnTo>
                  <a:lnTo>
                    <a:pt x="74787" y="57570"/>
                  </a:lnTo>
                  <a:lnTo>
                    <a:pt x="75620" y="55844"/>
                  </a:lnTo>
                  <a:lnTo>
                    <a:pt x="76370" y="54069"/>
                  </a:lnTo>
                  <a:lnTo>
                    <a:pt x="77037" y="52248"/>
                  </a:lnTo>
                  <a:lnTo>
                    <a:pt x="77620" y="50390"/>
                  </a:lnTo>
                  <a:lnTo>
                    <a:pt x="78109" y="48497"/>
                  </a:lnTo>
                  <a:lnTo>
                    <a:pt x="78502" y="46568"/>
                  </a:lnTo>
                  <a:lnTo>
                    <a:pt x="78799" y="44604"/>
                  </a:lnTo>
                  <a:lnTo>
                    <a:pt x="79002" y="42603"/>
                  </a:lnTo>
                  <a:lnTo>
                    <a:pt x="79109" y="40579"/>
                  </a:lnTo>
                  <a:lnTo>
                    <a:pt x="79121" y="39567"/>
                  </a:lnTo>
                  <a:lnTo>
                    <a:pt x="79109" y="38543"/>
                  </a:lnTo>
                  <a:lnTo>
                    <a:pt x="79002" y="36519"/>
                  </a:lnTo>
                  <a:lnTo>
                    <a:pt x="78799" y="34519"/>
                  </a:lnTo>
                  <a:lnTo>
                    <a:pt x="78502" y="32554"/>
                  </a:lnTo>
                  <a:lnTo>
                    <a:pt x="78109" y="30625"/>
                  </a:lnTo>
                  <a:lnTo>
                    <a:pt x="77620" y="28732"/>
                  </a:lnTo>
                  <a:lnTo>
                    <a:pt x="77037" y="26874"/>
                  </a:lnTo>
                  <a:lnTo>
                    <a:pt x="76370" y="25053"/>
                  </a:lnTo>
                  <a:lnTo>
                    <a:pt x="75620" y="23279"/>
                  </a:lnTo>
                  <a:lnTo>
                    <a:pt x="74787" y="21552"/>
                  </a:lnTo>
                  <a:lnTo>
                    <a:pt x="73882" y="19873"/>
                  </a:lnTo>
                  <a:lnTo>
                    <a:pt x="72893" y="18242"/>
                  </a:lnTo>
                  <a:lnTo>
                    <a:pt x="71822" y="16659"/>
                  </a:lnTo>
                  <a:lnTo>
                    <a:pt x="70679" y="15134"/>
                  </a:lnTo>
                  <a:lnTo>
                    <a:pt x="69476" y="13670"/>
                  </a:lnTo>
                  <a:lnTo>
                    <a:pt x="68202" y="12265"/>
                  </a:lnTo>
                  <a:lnTo>
                    <a:pt x="66857" y="10931"/>
                  </a:lnTo>
                  <a:lnTo>
                    <a:pt x="65452" y="9645"/>
                  </a:lnTo>
                  <a:lnTo>
                    <a:pt x="63987" y="8443"/>
                  </a:lnTo>
                  <a:lnTo>
                    <a:pt x="62463" y="7300"/>
                  </a:lnTo>
                  <a:lnTo>
                    <a:pt x="60880" y="6240"/>
                  </a:lnTo>
                  <a:lnTo>
                    <a:pt x="59248" y="5240"/>
                  </a:lnTo>
                  <a:lnTo>
                    <a:pt x="57569" y="4335"/>
                  </a:lnTo>
                  <a:lnTo>
                    <a:pt x="55843" y="3502"/>
                  </a:lnTo>
                  <a:lnTo>
                    <a:pt x="54069" y="2751"/>
                  </a:lnTo>
                  <a:lnTo>
                    <a:pt x="52247" y="2085"/>
                  </a:lnTo>
                  <a:lnTo>
                    <a:pt x="50390" y="1501"/>
                  </a:lnTo>
                  <a:lnTo>
                    <a:pt x="48497" y="1013"/>
                  </a:lnTo>
                  <a:lnTo>
                    <a:pt x="46568" y="620"/>
                  </a:lnTo>
                  <a:lnTo>
                    <a:pt x="44603" y="322"/>
                  </a:lnTo>
                  <a:lnTo>
                    <a:pt x="42603" y="120"/>
                  </a:lnTo>
                  <a:lnTo>
                    <a:pt x="40579" y="13"/>
                  </a:lnTo>
                  <a:lnTo>
                    <a:pt x="395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8"/>
            <p:cNvSpPr/>
            <p:nvPr/>
          </p:nvSpPr>
          <p:spPr>
            <a:xfrm>
              <a:off x="8078406" y="7707402"/>
              <a:ext cx="4988381" cy="4988444"/>
            </a:xfrm>
            <a:custGeom>
              <a:avLst/>
              <a:gdLst/>
              <a:ahLst/>
              <a:cxnLst/>
              <a:rect l="l" t="t" r="r" b="b"/>
              <a:pathLst>
                <a:path w="79121" h="79122" extrusionOk="0">
                  <a:moveTo>
                    <a:pt x="39555" y="1"/>
                  </a:moveTo>
                  <a:lnTo>
                    <a:pt x="38543" y="13"/>
                  </a:lnTo>
                  <a:lnTo>
                    <a:pt x="36519" y="120"/>
                  </a:lnTo>
                  <a:lnTo>
                    <a:pt x="34518" y="322"/>
                  </a:lnTo>
                  <a:lnTo>
                    <a:pt x="32554" y="620"/>
                  </a:lnTo>
                  <a:lnTo>
                    <a:pt x="30625" y="1013"/>
                  </a:lnTo>
                  <a:lnTo>
                    <a:pt x="28732" y="1501"/>
                  </a:lnTo>
                  <a:lnTo>
                    <a:pt x="26874" y="2085"/>
                  </a:lnTo>
                  <a:lnTo>
                    <a:pt x="25052" y="2751"/>
                  </a:lnTo>
                  <a:lnTo>
                    <a:pt x="23278" y="3502"/>
                  </a:lnTo>
                  <a:lnTo>
                    <a:pt x="21552" y="4335"/>
                  </a:lnTo>
                  <a:lnTo>
                    <a:pt x="19873" y="5240"/>
                  </a:lnTo>
                  <a:lnTo>
                    <a:pt x="18242" y="6240"/>
                  </a:lnTo>
                  <a:lnTo>
                    <a:pt x="16658" y="7300"/>
                  </a:lnTo>
                  <a:lnTo>
                    <a:pt x="15134" y="8443"/>
                  </a:lnTo>
                  <a:lnTo>
                    <a:pt x="13670" y="9645"/>
                  </a:lnTo>
                  <a:lnTo>
                    <a:pt x="12265" y="10931"/>
                  </a:lnTo>
                  <a:lnTo>
                    <a:pt x="10919" y="12265"/>
                  </a:lnTo>
                  <a:lnTo>
                    <a:pt x="9645" y="13670"/>
                  </a:lnTo>
                  <a:lnTo>
                    <a:pt x="8442" y="15134"/>
                  </a:lnTo>
                  <a:lnTo>
                    <a:pt x="7299" y="16659"/>
                  </a:lnTo>
                  <a:lnTo>
                    <a:pt x="6228" y="18242"/>
                  </a:lnTo>
                  <a:lnTo>
                    <a:pt x="5240" y="19873"/>
                  </a:lnTo>
                  <a:lnTo>
                    <a:pt x="4323" y="21552"/>
                  </a:lnTo>
                  <a:lnTo>
                    <a:pt x="3489" y="23279"/>
                  </a:lnTo>
                  <a:lnTo>
                    <a:pt x="2739" y="25053"/>
                  </a:lnTo>
                  <a:lnTo>
                    <a:pt x="2072" y="26874"/>
                  </a:lnTo>
                  <a:lnTo>
                    <a:pt x="1501" y="28732"/>
                  </a:lnTo>
                  <a:lnTo>
                    <a:pt x="1013" y="30625"/>
                  </a:lnTo>
                  <a:lnTo>
                    <a:pt x="620" y="32554"/>
                  </a:lnTo>
                  <a:lnTo>
                    <a:pt x="322" y="34519"/>
                  </a:lnTo>
                  <a:lnTo>
                    <a:pt x="120" y="36519"/>
                  </a:lnTo>
                  <a:lnTo>
                    <a:pt x="12" y="38543"/>
                  </a:lnTo>
                  <a:lnTo>
                    <a:pt x="1" y="39567"/>
                  </a:lnTo>
                  <a:lnTo>
                    <a:pt x="12" y="40579"/>
                  </a:lnTo>
                  <a:lnTo>
                    <a:pt x="120" y="42603"/>
                  </a:lnTo>
                  <a:lnTo>
                    <a:pt x="322" y="44604"/>
                  </a:lnTo>
                  <a:lnTo>
                    <a:pt x="620" y="46568"/>
                  </a:lnTo>
                  <a:lnTo>
                    <a:pt x="1013" y="48497"/>
                  </a:lnTo>
                  <a:lnTo>
                    <a:pt x="1501" y="50390"/>
                  </a:lnTo>
                  <a:lnTo>
                    <a:pt x="2072" y="52248"/>
                  </a:lnTo>
                  <a:lnTo>
                    <a:pt x="2739" y="54069"/>
                  </a:lnTo>
                  <a:lnTo>
                    <a:pt x="3489" y="55844"/>
                  </a:lnTo>
                  <a:lnTo>
                    <a:pt x="4323" y="57570"/>
                  </a:lnTo>
                  <a:lnTo>
                    <a:pt x="5240" y="59249"/>
                  </a:lnTo>
                  <a:lnTo>
                    <a:pt x="6228" y="60880"/>
                  </a:lnTo>
                  <a:lnTo>
                    <a:pt x="7299" y="62464"/>
                  </a:lnTo>
                  <a:lnTo>
                    <a:pt x="8442" y="63988"/>
                  </a:lnTo>
                  <a:lnTo>
                    <a:pt x="9645" y="65452"/>
                  </a:lnTo>
                  <a:lnTo>
                    <a:pt x="10919" y="66857"/>
                  </a:lnTo>
                  <a:lnTo>
                    <a:pt x="12265" y="68203"/>
                  </a:lnTo>
                  <a:lnTo>
                    <a:pt x="13670" y="69477"/>
                  </a:lnTo>
                  <a:lnTo>
                    <a:pt x="15134" y="70679"/>
                  </a:lnTo>
                  <a:lnTo>
                    <a:pt x="16658" y="71822"/>
                  </a:lnTo>
                  <a:lnTo>
                    <a:pt x="18242" y="72894"/>
                  </a:lnTo>
                  <a:lnTo>
                    <a:pt x="19873" y="73882"/>
                  </a:lnTo>
                  <a:lnTo>
                    <a:pt x="21552" y="74799"/>
                  </a:lnTo>
                  <a:lnTo>
                    <a:pt x="23278" y="75633"/>
                  </a:lnTo>
                  <a:lnTo>
                    <a:pt x="25052" y="76383"/>
                  </a:lnTo>
                  <a:lnTo>
                    <a:pt x="26874" y="77049"/>
                  </a:lnTo>
                  <a:lnTo>
                    <a:pt x="28732" y="77621"/>
                  </a:lnTo>
                  <a:lnTo>
                    <a:pt x="30625" y="78109"/>
                  </a:lnTo>
                  <a:lnTo>
                    <a:pt x="32554" y="78502"/>
                  </a:lnTo>
                  <a:lnTo>
                    <a:pt x="34518" y="78800"/>
                  </a:lnTo>
                  <a:lnTo>
                    <a:pt x="36519" y="79002"/>
                  </a:lnTo>
                  <a:lnTo>
                    <a:pt x="38543" y="79109"/>
                  </a:lnTo>
                  <a:lnTo>
                    <a:pt x="39555" y="79121"/>
                  </a:lnTo>
                  <a:lnTo>
                    <a:pt x="40579" y="79109"/>
                  </a:lnTo>
                  <a:lnTo>
                    <a:pt x="42603" y="79002"/>
                  </a:lnTo>
                  <a:lnTo>
                    <a:pt x="44603" y="78800"/>
                  </a:lnTo>
                  <a:lnTo>
                    <a:pt x="46568" y="78502"/>
                  </a:lnTo>
                  <a:lnTo>
                    <a:pt x="48497" y="78109"/>
                  </a:lnTo>
                  <a:lnTo>
                    <a:pt x="50390" y="77621"/>
                  </a:lnTo>
                  <a:lnTo>
                    <a:pt x="52247" y="77049"/>
                  </a:lnTo>
                  <a:lnTo>
                    <a:pt x="54069" y="76383"/>
                  </a:lnTo>
                  <a:lnTo>
                    <a:pt x="55843" y="75633"/>
                  </a:lnTo>
                  <a:lnTo>
                    <a:pt x="57570" y="74799"/>
                  </a:lnTo>
                  <a:lnTo>
                    <a:pt x="59249" y="73882"/>
                  </a:lnTo>
                  <a:lnTo>
                    <a:pt x="60880" y="72894"/>
                  </a:lnTo>
                  <a:lnTo>
                    <a:pt x="62463" y="71822"/>
                  </a:lnTo>
                  <a:lnTo>
                    <a:pt x="63987" y="70679"/>
                  </a:lnTo>
                  <a:lnTo>
                    <a:pt x="65452" y="69477"/>
                  </a:lnTo>
                  <a:lnTo>
                    <a:pt x="66857" y="68203"/>
                  </a:lnTo>
                  <a:lnTo>
                    <a:pt x="68191" y="66857"/>
                  </a:lnTo>
                  <a:lnTo>
                    <a:pt x="69476" y="65452"/>
                  </a:lnTo>
                  <a:lnTo>
                    <a:pt x="70679" y="63988"/>
                  </a:lnTo>
                  <a:lnTo>
                    <a:pt x="71822" y="62464"/>
                  </a:lnTo>
                  <a:lnTo>
                    <a:pt x="72882" y="60880"/>
                  </a:lnTo>
                  <a:lnTo>
                    <a:pt x="73882" y="59249"/>
                  </a:lnTo>
                  <a:lnTo>
                    <a:pt x="74787" y="57570"/>
                  </a:lnTo>
                  <a:lnTo>
                    <a:pt x="75620" y="55844"/>
                  </a:lnTo>
                  <a:lnTo>
                    <a:pt x="76370" y="54069"/>
                  </a:lnTo>
                  <a:lnTo>
                    <a:pt x="77037" y="52248"/>
                  </a:lnTo>
                  <a:lnTo>
                    <a:pt x="77621" y="50390"/>
                  </a:lnTo>
                  <a:lnTo>
                    <a:pt x="78109" y="48497"/>
                  </a:lnTo>
                  <a:lnTo>
                    <a:pt x="78502" y="46568"/>
                  </a:lnTo>
                  <a:lnTo>
                    <a:pt x="78799" y="44604"/>
                  </a:lnTo>
                  <a:lnTo>
                    <a:pt x="79002" y="42603"/>
                  </a:lnTo>
                  <a:lnTo>
                    <a:pt x="79109" y="40579"/>
                  </a:lnTo>
                  <a:lnTo>
                    <a:pt x="79121" y="39567"/>
                  </a:lnTo>
                  <a:lnTo>
                    <a:pt x="79109" y="38543"/>
                  </a:lnTo>
                  <a:lnTo>
                    <a:pt x="79002" y="36519"/>
                  </a:lnTo>
                  <a:lnTo>
                    <a:pt x="78799" y="34519"/>
                  </a:lnTo>
                  <a:lnTo>
                    <a:pt x="78502" y="32554"/>
                  </a:lnTo>
                  <a:lnTo>
                    <a:pt x="78109" y="30625"/>
                  </a:lnTo>
                  <a:lnTo>
                    <a:pt x="77621" y="28732"/>
                  </a:lnTo>
                  <a:lnTo>
                    <a:pt x="77037" y="26874"/>
                  </a:lnTo>
                  <a:lnTo>
                    <a:pt x="76370" y="25053"/>
                  </a:lnTo>
                  <a:lnTo>
                    <a:pt x="75620" y="23279"/>
                  </a:lnTo>
                  <a:lnTo>
                    <a:pt x="74787" y="21552"/>
                  </a:lnTo>
                  <a:lnTo>
                    <a:pt x="73882" y="19873"/>
                  </a:lnTo>
                  <a:lnTo>
                    <a:pt x="72882" y="18242"/>
                  </a:lnTo>
                  <a:lnTo>
                    <a:pt x="71822" y="16659"/>
                  </a:lnTo>
                  <a:lnTo>
                    <a:pt x="70679" y="15134"/>
                  </a:lnTo>
                  <a:lnTo>
                    <a:pt x="69476" y="13670"/>
                  </a:lnTo>
                  <a:lnTo>
                    <a:pt x="68191" y="12265"/>
                  </a:lnTo>
                  <a:lnTo>
                    <a:pt x="66857" y="10931"/>
                  </a:lnTo>
                  <a:lnTo>
                    <a:pt x="65452" y="9645"/>
                  </a:lnTo>
                  <a:lnTo>
                    <a:pt x="63987" y="8443"/>
                  </a:lnTo>
                  <a:lnTo>
                    <a:pt x="62463" y="7300"/>
                  </a:lnTo>
                  <a:lnTo>
                    <a:pt x="60880" y="6240"/>
                  </a:lnTo>
                  <a:lnTo>
                    <a:pt x="59249" y="5240"/>
                  </a:lnTo>
                  <a:lnTo>
                    <a:pt x="57570" y="4335"/>
                  </a:lnTo>
                  <a:lnTo>
                    <a:pt x="55843" y="3502"/>
                  </a:lnTo>
                  <a:lnTo>
                    <a:pt x="54069" y="2751"/>
                  </a:lnTo>
                  <a:lnTo>
                    <a:pt x="52247" y="2085"/>
                  </a:lnTo>
                  <a:lnTo>
                    <a:pt x="50390" y="1501"/>
                  </a:lnTo>
                  <a:lnTo>
                    <a:pt x="48497" y="1013"/>
                  </a:lnTo>
                  <a:lnTo>
                    <a:pt x="46568" y="620"/>
                  </a:lnTo>
                  <a:lnTo>
                    <a:pt x="44603" y="322"/>
                  </a:lnTo>
                  <a:lnTo>
                    <a:pt x="42603" y="120"/>
                  </a:lnTo>
                  <a:lnTo>
                    <a:pt x="40579" y="13"/>
                  </a:lnTo>
                  <a:lnTo>
                    <a:pt x="395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8"/>
            <p:cNvSpPr/>
            <p:nvPr/>
          </p:nvSpPr>
          <p:spPr>
            <a:xfrm>
              <a:off x="11119439" y="7707402"/>
              <a:ext cx="4987688" cy="4988444"/>
            </a:xfrm>
            <a:custGeom>
              <a:avLst/>
              <a:gdLst/>
              <a:ahLst/>
              <a:cxnLst/>
              <a:rect l="l" t="t" r="r" b="b"/>
              <a:pathLst>
                <a:path w="79110" h="79122" extrusionOk="0">
                  <a:moveTo>
                    <a:pt x="39555" y="1"/>
                  </a:moveTo>
                  <a:lnTo>
                    <a:pt x="38531" y="13"/>
                  </a:lnTo>
                  <a:lnTo>
                    <a:pt x="36519" y="120"/>
                  </a:lnTo>
                  <a:lnTo>
                    <a:pt x="34518" y="322"/>
                  </a:lnTo>
                  <a:lnTo>
                    <a:pt x="32554" y="620"/>
                  </a:lnTo>
                  <a:lnTo>
                    <a:pt x="30625" y="1013"/>
                  </a:lnTo>
                  <a:lnTo>
                    <a:pt x="28732" y="1501"/>
                  </a:lnTo>
                  <a:lnTo>
                    <a:pt x="26874" y="2085"/>
                  </a:lnTo>
                  <a:lnTo>
                    <a:pt x="25053" y="2751"/>
                  </a:lnTo>
                  <a:lnTo>
                    <a:pt x="23278" y="3502"/>
                  </a:lnTo>
                  <a:lnTo>
                    <a:pt x="21552" y="4335"/>
                  </a:lnTo>
                  <a:lnTo>
                    <a:pt x="19861" y="5240"/>
                  </a:lnTo>
                  <a:lnTo>
                    <a:pt x="18230" y="6240"/>
                  </a:lnTo>
                  <a:lnTo>
                    <a:pt x="16658" y="7300"/>
                  </a:lnTo>
                  <a:lnTo>
                    <a:pt x="15134" y="8443"/>
                  </a:lnTo>
                  <a:lnTo>
                    <a:pt x="13670" y="9645"/>
                  </a:lnTo>
                  <a:lnTo>
                    <a:pt x="12265" y="10931"/>
                  </a:lnTo>
                  <a:lnTo>
                    <a:pt x="10919" y="12265"/>
                  </a:lnTo>
                  <a:lnTo>
                    <a:pt x="9645" y="13670"/>
                  </a:lnTo>
                  <a:lnTo>
                    <a:pt x="8431" y="15134"/>
                  </a:lnTo>
                  <a:lnTo>
                    <a:pt x="7300" y="16659"/>
                  </a:lnTo>
                  <a:lnTo>
                    <a:pt x="6228" y="18242"/>
                  </a:lnTo>
                  <a:lnTo>
                    <a:pt x="5240" y="19873"/>
                  </a:lnTo>
                  <a:lnTo>
                    <a:pt x="4323" y="21552"/>
                  </a:lnTo>
                  <a:lnTo>
                    <a:pt x="3489" y="23279"/>
                  </a:lnTo>
                  <a:lnTo>
                    <a:pt x="2739" y="25053"/>
                  </a:lnTo>
                  <a:lnTo>
                    <a:pt x="2073" y="26874"/>
                  </a:lnTo>
                  <a:lnTo>
                    <a:pt x="1501" y="28732"/>
                  </a:lnTo>
                  <a:lnTo>
                    <a:pt x="1013" y="30625"/>
                  </a:lnTo>
                  <a:lnTo>
                    <a:pt x="620" y="32554"/>
                  </a:lnTo>
                  <a:lnTo>
                    <a:pt x="310" y="34519"/>
                  </a:lnTo>
                  <a:lnTo>
                    <a:pt x="108" y="36519"/>
                  </a:lnTo>
                  <a:lnTo>
                    <a:pt x="13" y="38543"/>
                  </a:lnTo>
                  <a:lnTo>
                    <a:pt x="1" y="39567"/>
                  </a:lnTo>
                  <a:lnTo>
                    <a:pt x="13" y="40579"/>
                  </a:lnTo>
                  <a:lnTo>
                    <a:pt x="108" y="42603"/>
                  </a:lnTo>
                  <a:lnTo>
                    <a:pt x="310" y="44604"/>
                  </a:lnTo>
                  <a:lnTo>
                    <a:pt x="620" y="46568"/>
                  </a:lnTo>
                  <a:lnTo>
                    <a:pt x="1013" y="48497"/>
                  </a:lnTo>
                  <a:lnTo>
                    <a:pt x="1501" y="50390"/>
                  </a:lnTo>
                  <a:lnTo>
                    <a:pt x="2073" y="52248"/>
                  </a:lnTo>
                  <a:lnTo>
                    <a:pt x="2739" y="54069"/>
                  </a:lnTo>
                  <a:lnTo>
                    <a:pt x="3489" y="55844"/>
                  </a:lnTo>
                  <a:lnTo>
                    <a:pt x="4323" y="57570"/>
                  </a:lnTo>
                  <a:lnTo>
                    <a:pt x="5240" y="59249"/>
                  </a:lnTo>
                  <a:lnTo>
                    <a:pt x="6228" y="60880"/>
                  </a:lnTo>
                  <a:lnTo>
                    <a:pt x="7300" y="62464"/>
                  </a:lnTo>
                  <a:lnTo>
                    <a:pt x="8431" y="63988"/>
                  </a:lnTo>
                  <a:lnTo>
                    <a:pt x="9645" y="65452"/>
                  </a:lnTo>
                  <a:lnTo>
                    <a:pt x="10919" y="66857"/>
                  </a:lnTo>
                  <a:lnTo>
                    <a:pt x="12265" y="68203"/>
                  </a:lnTo>
                  <a:lnTo>
                    <a:pt x="13670" y="69477"/>
                  </a:lnTo>
                  <a:lnTo>
                    <a:pt x="15134" y="70679"/>
                  </a:lnTo>
                  <a:lnTo>
                    <a:pt x="16658" y="71822"/>
                  </a:lnTo>
                  <a:lnTo>
                    <a:pt x="18230" y="72894"/>
                  </a:lnTo>
                  <a:lnTo>
                    <a:pt x="19861" y="73882"/>
                  </a:lnTo>
                  <a:lnTo>
                    <a:pt x="21552" y="74799"/>
                  </a:lnTo>
                  <a:lnTo>
                    <a:pt x="23278" y="75633"/>
                  </a:lnTo>
                  <a:lnTo>
                    <a:pt x="25053" y="76383"/>
                  </a:lnTo>
                  <a:lnTo>
                    <a:pt x="26874" y="77049"/>
                  </a:lnTo>
                  <a:lnTo>
                    <a:pt x="28732" y="77621"/>
                  </a:lnTo>
                  <a:lnTo>
                    <a:pt x="30625" y="78109"/>
                  </a:lnTo>
                  <a:lnTo>
                    <a:pt x="32554" y="78502"/>
                  </a:lnTo>
                  <a:lnTo>
                    <a:pt x="34518" y="78800"/>
                  </a:lnTo>
                  <a:lnTo>
                    <a:pt x="36519" y="79002"/>
                  </a:lnTo>
                  <a:lnTo>
                    <a:pt x="38531" y="79109"/>
                  </a:lnTo>
                  <a:lnTo>
                    <a:pt x="39555" y="79121"/>
                  </a:lnTo>
                  <a:lnTo>
                    <a:pt x="40579" y="79109"/>
                  </a:lnTo>
                  <a:lnTo>
                    <a:pt x="42603" y="79002"/>
                  </a:lnTo>
                  <a:lnTo>
                    <a:pt x="44592" y="78800"/>
                  </a:lnTo>
                  <a:lnTo>
                    <a:pt x="46556" y="78502"/>
                  </a:lnTo>
                  <a:lnTo>
                    <a:pt x="48497" y="78109"/>
                  </a:lnTo>
                  <a:lnTo>
                    <a:pt x="50390" y="77621"/>
                  </a:lnTo>
                  <a:lnTo>
                    <a:pt x="52248" y="77049"/>
                  </a:lnTo>
                  <a:lnTo>
                    <a:pt x="54069" y="76383"/>
                  </a:lnTo>
                  <a:lnTo>
                    <a:pt x="55843" y="75633"/>
                  </a:lnTo>
                  <a:lnTo>
                    <a:pt x="57570" y="74799"/>
                  </a:lnTo>
                  <a:lnTo>
                    <a:pt x="59249" y="73882"/>
                  </a:lnTo>
                  <a:lnTo>
                    <a:pt x="60880" y="72894"/>
                  </a:lnTo>
                  <a:lnTo>
                    <a:pt x="62464" y="71822"/>
                  </a:lnTo>
                  <a:lnTo>
                    <a:pt x="63976" y="70679"/>
                  </a:lnTo>
                  <a:lnTo>
                    <a:pt x="65452" y="69477"/>
                  </a:lnTo>
                  <a:lnTo>
                    <a:pt x="66857" y="68203"/>
                  </a:lnTo>
                  <a:lnTo>
                    <a:pt x="68191" y="66857"/>
                  </a:lnTo>
                  <a:lnTo>
                    <a:pt x="69477" y="65452"/>
                  </a:lnTo>
                  <a:lnTo>
                    <a:pt x="70679" y="63988"/>
                  </a:lnTo>
                  <a:lnTo>
                    <a:pt x="71822" y="62464"/>
                  </a:lnTo>
                  <a:lnTo>
                    <a:pt x="72882" y="60880"/>
                  </a:lnTo>
                  <a:lnTo>
                    <a:pt x="73882" y="59249"/>
                  </a:lnTo>
                  <a:lnTo>
                    <a:pt x="74787" y="57570"/>
                  </a:lnTo>
                  <a:lnTo>
                    <a:pt x="75621" y="55844"/>
                  </a:lnTo>
                  <a:lnTo>
                    <a:pt x="76371" y="54069"/>
                  </a:lnTo>
                  <a:lnTo>
                    <a:pt x="77037" y="52248"/>
                  </a:lnTo>
                  <a:lnTo>
                    <a:pt x="77621" y="50390"/>
                  </a:lnTo>
                  <a:lnTo>
                    <a:pt x="78109" y="48497"/>
                  </a:lnTo>
                  <a:lnTo>
                    <a:pt x="78502" y="46568"/>
                  </a:lnTo>
                  <a:lnTo>
                    <a:pt x="78800" y="44604"/>
                  </a:lnTo>
                  <a:lnTo>
                    <a:pt x="79002" y="42603"/>
                  </a:lnTo>
                  <a:lnTo>
                    <a:pt x="79109" y="40579"/>
                  </a:lnTo>
                  <a:lnTo>
                    <a:pt x="79109" y="39567"/>
                  </a:lnTo>
                  <a:lnTo>
                    <a:pt x="79109" y="38543"/>
                  </a:lnTo>
                  <a:lnTo>
                    <a:pt x="79002" y="36519"/>
                  </a:lnTo>
                  <a:lnTo>
                    <a:pt x="78800" y="34519"/>
                  </a:lnTo>
                  <a:lnTo>
                    <a:pt x="78502" y="32554"/>
                  </a:lnTo>
                  <a:lnTo>
                    <a:pt x="78109" y="30625"/>
                  </a:lnTo>
                  <a:lnTo>
                    <a:pt x="77621" y="28732"/>
                  </a:lnTo>
                  <a:lnTo>
                    <a:pt x="77037" y="26874"/>
                  </a:lnTo>
                  <a:lnTo>
                    <a:pt x="76371" y="25053"/>
                  </a:lnTo>
                  <a:lnTo>
                    <a:pt x="75621" y="23279"/>
                  </a:lnTo>
                  <a:lnTo>
                    <a:pt x="74787" y="21552"/>
                  </a:lnTo>
                  <a:lnTo>
                    <a:pt x="73882" y="19873"/>
                  </a:lnTo>
                  <a:lnTo>
                    <a:pt x="72882" y="18242"/>
                  </a:lnTo>
                  <a:lnTo>
                    <a:pt x="71822" y="16659"/>
                  </a:lnTo>
                  <a:lnTo>
                    <a:pt x="70679" y="15134"/>
                  </a:lnTo>
                  <a:lnTo>
                    <a:pt x="69477" y="13670"/>
                  </a:lnTo>
                  <a:lnTo>
                    <a:pt x="68191" y="12265"/>
                  </a:lnTo>
                  <a:lnTo>
                    <a:pt x="66857" y="10931"/>
                  </a:lnTo>
                  <a:lnTo>
                    <a:pt x="65452" y="9645"/>
                  </a:lnTo>
                  <a:lnTo>
                    <a:pt x="63976" y="8443"/>
                  </a:lnTo>
                  <a:lnTo>
                    <a:pt x="62464" y="7300"/>
                  </a:lnTo>
                  <a:lnTo>
                    <a:pt x="60880" y="6240"/>
                  </a:lnTo>
                  <a:lnTo>
                    <a:pt x="59249" y="5240"/>
                  </a:lnTo>
                  <a:lnTo>
                    <a:pt x="57570" y="4335"/>
                  </a:lnTo>
                  <a:lnTo>
                    <a:pt x="55843" y="3502"/>
                  </a:lnTo>
                  <a:lnTo>
                    <a:pt x="54069" y="2751"/>
                  </a:lnTo>
                  <a:lnTo>
                    <a:pt x="52248" y="2085"/>
                  </a:lnTo>
                  <a:lnTo>
                    <a:pt x="50390" y="1501"/>
                  </a:lnTo>
                  <a:lnTo>
                    <a:pt x="48497" y="1013"/>
                  </a:lnTo>
                  <a:lnTo>
                    <a:pt x="46556" y="620"/>
                  </a:lnTo>
                  <a:lnTo>
                    <a:pt x="44592" y="322"/>
                  </a:lnTo>
                  <a:lnTo>
                    <a:pt x="42603" y="120"/>
                  </a:lnTo>
                  <a:lnTo>
                    <a:pt x="40579" y="13"/>
                  </a:lnTo>
                  <a:lnTo>
                    <a:pt x="395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8"/>
            <p:cNvSpPr/>
            <p:nvPr/>
          </p:nvSpPr>
          <p:spPr>
            <a:xfrm>
              <a:off x="14160535" y="7707402"/>
              <a:ext cx="4987625" cy="4988444"/>
            </a:xfrm>
            <a:custGeom>
              <a:avLst/>
              <a:gdLst/>
              <a:ahLst/>
              <a:cxnLst/>
              <a:rect l="l" t="t" r="r" b="b"/>
              <a:pathLst>
                <a:path w="79109" h="79122" extrusionOk="0">
                  <a:moveTo>
                    <a:pt x="39554" y="1"/>
                  </a:moveTo>
                  <a:lnTo>
                    <a:pt x="38530" y="13"/>
                  </a:lnTo>
                  <a:lnTo>
                    <a:pt x="36518" y="120"/>
                  </a:lnTo>
                  <a:lnTo>
                    <a:pt x="34518" y="322"/>
                  </a:lnTo>
                  <a:lnTo>
                    <a:pt x="32553" y="620"/>
                  </a:lnTo>
                  <a:lnTo>
                    <a:pt x="30624" y="1013"/>
                  </a:lnTo>
                  <a:lnTo>
                    <a:pt x="28731" y="1501"/>
                  </a:lnTo>
                  <a:lnTo>
                    <a:pt x="26874" y="2085"/>
                  </a:lnTo>
                  <a:lnTo>
                    <a:pt x="25052" y="2751"/>
                  </a:lnTo>
                  <a:lnTo>
                    <a:pt x="23278" y="3502"/>
                  </a:lnTo>
                  <a:lnTo>
                    <a:pt x="21551" y="4335"/>
                  </a:lnTo>
                  <a:lnTo>
                    <a:pt x="19860" y="5240"/>
                  </a:lnTo>
                  <a:lnTo>
                    <a:pt x="18229" y="6240"/>
                  </a:lnTo>
                  <a:lnTo>
                    <a:pt x="16658" y="7300"/>
                  </a:lnTo>
                  <a:lnTo>
                    <a:pt x="15134" y="8443"/>
                  </a:lnTo>
                  <a:lnTo>
                    <a:pt x="13669" y="9645"/>
                  </a:lnTo>
                  <a:lnTo>
                    <a:pt x="12264" y="10931"/>
                  </a:lnTo>
                  <a:lnTo>
                    <a:pt x="10919" y="12265"/>
                  </a:lnTo>
                  <a:lnTo>
                    <a:pt x="9645" y="13670"/>
                  </a:lnTo>
                  <a:lnTo>
                    <a:pt x="8430" y="15134"/>
                  </a:lnTo>
                  <a:lnTo>
                    <a:pt x="7299" y="16659"/>
                  </a:lnTo>
                  <a:lnTo>
                    <a:pt x="6227" y="18242"/>
                  </a:lnTo>
                  <a:lnTo>
                    <a:pt x="5239" y="19873"/>
                  </a:lnTo>
                  <a:lnTo>
                    <a:pt x="4322" y="21552"/>
                  </a:lnTo>
                  <a:lnTo>
                    <a:pt x="3489" y="23279"/>
                  </a:lnTo>
                  <a:lnTo>
                    <a:pt x="2739" y="25053"/>
                  </a:lnTo>
                  <a:lnTo>
                    <a:pt x="2072" y="26874"/>
                  </a:lnTo>
                  <a:lnTo>
                    <a:pt x="1500" y="28732"/>
                  </a:lnTo>
                  <a:lnTo>
                    <a:pt x="1012" y="30625"/>
                  </a:lnTo>
                  <a:lnTo>
                    <a:pt x="619" y="32554"/>
                  </a:lnTo>
                  <a:lnTo>
                    <a:pt x="310" y="34519"/>
                  </a:lnTo>
                  <a:lnTo>
                    <a:pt x="107" y="36519"/>
                  </a:lnTo>
                  <a:lnTo>
                    <a:pt x="12" y="38543"/>
                  </a:lnTo>
                  <a:lnTo>
                    <a:pt x="0" y="39567"/>
                  </a:lnTo>
                  <a:lnTo>
                    <a:pt x="12" y="40579"/>
                  </a:lnTo>
                  <a:lnTo>
                    <a:pt x="107" y="42603"/>
                  </a:lnTo>
                  <a:lnTo>
                    <a:pt x="310" y="44604"/>
                  </a:lnTo>
                  <a:lnTo>
                    <a:pt x="619" y="46568"/>
                  </a:lnTo>
                  <a:lnTo>
                    <a:pt x="1012" y="48497"/>
                  </a:lnTo>
                  <a:lnTo>
                    <a:pt x="1500" y="50390"/>
                  </a:lnTo>
                  <a:lnTo>
                    <a:pt x="2072" y="52248"/>
                  </a:lnTo>
                  <a:lnTo>
                    <a:pt x="2739" y="54069"/>
                  </a:lnTo>
                  <a:lnTo>
                    <a:pt x="3489" y="55844"/>
                  </a:lnTo>
                  <a:lnTo>
                    <a:pt x="4322" y="57570"/>
                  </a:lnTo>
                  <a:lnTo>
                    <a:pt x="5239" y="59249"/>
                  </a:lnTo>
                  <a:lnTo>
                    <a:pt x="6227" y="60880"/>
                  </a:lnTo>
                  <a:lnTo>
                    <a:pt x="7299" y="62464"/>
                  </a:lnTo>
                  <a:lnTo>
                    <a:pt x="8430" y="63988"/>
                  </a:lnTo>
                  <a:lnTo>
                    <a:pt x="9645" y="65452"/>
                  </a:lnTo>
                  <a:lnTo>
                    <a:pt x="10919" y="66857"/>
                  </a:lnTo>
                  <a:lnTo>
                    <a:pt x="12264" y="68203"/>
                  </a:lnTo>
                  <a:lnTo>
                    <a:pt x="13669" y="69477"/>
                  </a:lnTo>
                  <a:lnTo>
                    <a:pt x="15134" y="70679"/>
                  </a:lnTo>
                  <a:lnTo>
                    <a:pt x="16658" y="71822"/>
                  </a:lnTo>
                  <a:lnTo>
                    <a:pt x="18229" y="72894"/>
                  </a:lnTo>
                  <a:lnTo>
                    <a:pt x="19860" y="73882"/>
                  </a:lnTo>
                  <a:lnTo>
                    <a:pt x="21551" y="74799"/>
                  </a:lnTo>
                  <a:lnTo>
                    <a:pt x="23278" y="75633"/>
                  </a:lnTo>
                  <a:lnTo>
                    <a:pt x="25052" y="76383"/>
                  </a:lnTo>
                  <a:lnTo>
                    <a:pt x="26874" y="77049"/>
                  </a:lnTo>
                  <a:lnTo>
                    <a:pt x="28731" y="77621"/>
                  </a:lnTo>
                  <a:lnTo>
                    <a:pt x="30624" y="78109"/>
                  </a:lnTo>
                  <a:lnTo>
                    <a:pt x="32553" y="78502"/>
                  </a:lnTo>
                  <a:lnTo>
                    <a:pt x="34518" y="78800"/>
                  </a:lnTo>
                  <a:lnTo>
                    <a:pt x="36518" y="79002"/>
                  </a:lnTo>
                  <a:lnTo>
                    <a:pt x="38530" y="79109"/>
                  </a:lnTo>
                  <a:lnTo>
                    <a:pt x="39554" y="79121"/>
                  </a:lnTo>
                  <a:lnTo>
                    <a:pt x="40578" y="79109"/>
                  </a:lnTo>
                  <a:lnTo>
                    <a:pt x="42602" y="79002"/>
                  </a:lnTo>
                  <a:lnTo>
                    <a:pt x="44591" y="78800"/>
                  </a:lnTo>
                  <a:lnTo>
                    <a:pt x="46555" y="78502"/>
                  </a:lnTo>
                  <a:lnTo>
                    <a:pt x="48496" y="78109"/>
                  </a:lnTo>
                  <a:lnTo>
                    <a:pt x="50389" y="77621"/>
                  </a:lnTo>
                  <a:lnTo>
                    <a:pt x="52247" y="77049"/>
                  </a:lnTo>
                  <a:lnTo>
                    <a:pt x="54069" y="76383"/>
                  </a:lnTo>
                  <a:lnTo>
                    <a:pt x="55843" y="75633"/>
                  </a:lnTo>
                  <a:lnTo>
                    <a:pt x="57569" y="74799"/>
                  </a:lnTo>
                  <a:lnTo>
                    <a:pt x="59248" y="73882"/>
                  </a:lnTo>
                  <a:lnTo>
                    <a:pt x="60879" y="72894"/>
                  </a:lnTo>
                  <a:lnTo>
                    <a:pt x="62463" y="71822"/>
                  </a:lnTo>
                  <a:lnTo>
                    <a:pt x="63975" y="70679"/>
                  </a:lnTo>
                  <a:lnTo>
                    <a:pt x="65451" y="69477"/>
                  </a:lnTo>
                  <a:lnTo>
                    <a:pt x="66856" y="68203"/>
                  </a:lnTo>
                  <a:lnTo>
                    <a:pt x="68190" y="66857"/>
                  </a:lnTo>
                  <a:lnTo>
                    <a:pt x="69476" y="65452"/>
                  </a:lnTo>
                  <a:lnTo>
                    <a:pt x="70678" y="63988"/>
                  </a:lnTo>
                  <a:lnTo>
                    <a:pt x="71822" y="62464"/>
                  </a:lnTo>
                  <a:lnTo>
                    <a:pt x="72881" y="60880"/>
                  </a:lnTo>
                  <a:lnTo>
                    <a:pt x="73881" y="59249"/>
                  </a:lnTo>
                  <a:lnTo>
                    <a:pt x="74786" y="57570"/>
                  </a:lnTo>
                  <a:lnTo>
                    <a:pt x="75620" y="55844"/>
                  </a:lnTo>
                  <a:lnTo>
                    <a:pt x="76370" y="54069"/>
                  </a:lnTo>
                  <a:lnTo>
                    <a:pt x="77037" y="52248"/>
                  </a:lnTo>
                  <a:lnTo>
                    <a:pt x="77620" y="50390"/>
                  </a:lnTo>
                  <a:lnTo>
                    <a:pt x="78108" y="48497"/>
                  </a:lnTo>
                  <a:lnTo>
                    <a:pt x="78501" y="46568"/>
                  </a:lnTo>
                  <a:lnTo>
                    <a:pt x="78799" y="44604"/>
                  </a:lnTo>
                  <a:lnTo>
                    <a:pt x="79001" y="42603"/>
                  </a:lnTo>
                  <a:lnTo>
                    <a:pt x="79108" y="40579"/>
                  </a:lnTo>
                  <a:lnTo>
                    <a:pt x="79108" y="39567"/>
                  </a:lnTo>
                  <a:lnTo>
                    <a:pt x="79108" y="38543"/>
                  </a:lnTo>
                  <a:lnTo>
                    <a:pt x="79001" y="36519"/>
                  </a:lnTo>
                  <a:lnTo>
                    <a:pt x="78799" y="34519"/>
                  </a:lnTo>
                  <a:lnTo>
                    <a:pt x="78501" y="32554"/>
                  </a:lnTo>
                  <a:lnTo>
                    <a:pt x="78108" y="30625"/>
                  </a:lnTo>
                  <a:lnTo>
                    <a:pt x="77620" y="28732"/>
                  </a:lnTo>
                  <a:lnTo>
                    <a:pt x="77037" y="26874"/>
                  </a:lnTo>
                  <a:lnTo>
                    <a:pt x="76370" y="25053"/>
                  </a:lnTo>
                  <a:lnTo>
                    <a:pt x="75620" y="23279"/>
                  </a:lnTo>
                  <a:lnTo>
                    <a:pt x="74786" y="21552"/>
                  </a:lnTo>
                  <a:lnTo>
                    <a:pt x="73881" y="19873"/>
                  </a:lnTo>
                  <a:lnTo>
                    <a:pt x="72881" y="18242"/>
                  </a:lnTo>
                  <a:lnTo>
                    <a:pt x="71822" y="16659"/>
                  </a:lnTo>
                  <a:lnTo>
                    <a:pt x="70678" y="15134"/>
                  </a:lnTo>
                  <a:lnTo>
                    <a:pt x="69476" y="13670"/>
                  </a:lnTo>
                  <a:lnTo>
                    <a:pt x="68190" y="12265"/>
                  </a:lnTo>
                  <a:lnTo>
                    <a:pt x="66856" y="10931"/>
                  </a:lnTo>
                  <a:lnTo>
                    <a:pt x="65451" y="9645"/>
                  </a:lnTo>
                  <a:lnTo>
                    <a:pt x="63975" y="8443"/>
                  </a:lnTo>
                  <a:lnTo>
                    <a:pt x="62463" y="7300"/>
                  </a:lnTo>
                  <a:lnTo>
                    <a:pt x="60879" y="6240"/>
                  </a:lnTo>
                  <a:lnTo>
                    <a:pt x="59248" y="5240"/>
                  </a:lnTo>
                  <a:lnTo>
                    <a:pt x="57569" y="4335"/>
                  </a:lnTo>
                  <a:lnTo>
                    <a:pt x="55843" y="3502"/>
                  </a:lnTo>
                  <a:lnTo>
                    <a:pt x="54069" y="2751"/>
                  </a:lnTo>
                  <a:lnTo>
                    <a:pt x="52247" y="2085"/>
                  </a:lnTo>
                  <a:lnTo>
                    <a:pt x="50389" y="1501"/>
                  </a:lnTo>
                  <a:lnTo>
                    <a:pt x="48496" y="1013"/>
                  </a:lnTo>
                  <a:lnTo>
                    <a:pt x="46555" y="620"/>
                  </a:lnTo>
                  <a:lnTo>
                    <a:pt x="44591" y="322"/>
                  </a:lnTo>
                  <a:lnTo>
                    <a:pt x="42602" y="120"/>
                  </a:lnTo>
                  <a:lnTo>
                    <a:pt x="40578" y="13"/>
                  </a:lnTo>
                  <a:lnTo>
                    <a:pt x="395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Kép 24">
            <a:extLst>
              <a:ext uri="{FF2B5EF4-FFF2-40B4-BE49-F238E27FC236}">
                <a16:creationId xmlns:a16="http://schemas.microsoft.com/office/drawing/2014/main" id="{17EB103D-0CD5-0643-F9F2-21AEDD679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147" y="3162248"/>
            <a:ext cx="466286" cy="9626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60B6DE6-D6FD-54C8-FDB1-66F54DF034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6D639083-2AD6-B83D-E090-1C9E6A3CD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09" y="0"/>
            <a:ext cx="4712616" cy="3145809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09CD6DAB-1E30-9EC3-CB38-570D8BA18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374" y="638270"/>
            <a:ext cx="2895851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7879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" name="Google Shape;1874;p57"/>
          <p:cNvSpPr txBox="1">
            <a:spLocks noGrp="1"/>
          </p:cNvSpPr>
          <p:nvPr>
            <p:ph type="ctrTitle"/>
          </p:nvPr>
        </p:nvSpPr>
        <p:spPr>
          <a:xfrm>
            <a:off x="440954" y="695204"/>
            <a:ext cx="3054000" cy="46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A legnagyobb előny</a:t>
            </a:r>
            <a:endParaRPr dirty="0"/>
          </a:p>
        </p:txBody>
      </p:sp>
      <p:sp>
        <p:nvSpPr>
          <p:cNvPr id="1875" name="Google Shape;1875;p57"/>
          <p:cNvSpPr txBox="1">
            <a:spLocks noGrp="1"/>
          </p:cNvSpPr>
          <p:nvPr>
            <p:ph type="subTitle" idx="1"/>
          </p:nvPr>
        </p:nvSpPr>
        <p:spPr>
          <a:xfrm>
            <a:off x="423306" y="1422470"/>
            <a:ext cx="3089295" cy="21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hu-HU" dirty="0"/>
              <a:t>A passzívház lényege, hogy nem igényel aktív fűtést. A mindennapi életünkhöz szükséges energiát, pedig megújuló energiaforrásokkal biztosíthatjuk.</a:t>
            </a:r>
            <a:endParaRPr dirty="0"/>
          </a:p>
        </p:txBody>
      </p:sp>
      <p:grpSp>
        <p:nvGrpSpPr>
          <p:cNvPr id="1876" name="Google Shape;1876;p57"/>
          <p:cNvGrpSpPr/>
          <p:nvPr/>
        </p:nvGrpSpPr>
        <p:grpSpPr>
          <a:xfrm>
            <a:off x="1246365" y="489295"/>
            <a:ext cx="7137058" cy="4048352"/>
            <a:chOff x="1246365" y="489295"/>
            <a:chExt cx="7137058" cy="4048352"/>
          </a:xfrm>
        </p:grpSpPr>
        <p:sp>
          <p:nvSpPr>
            <p:cNvPr id="1877" name="Google Shape;1877;p57"/>
            <p:cNvSpPr/>
            <p:nvPr/>
          </p:nvSpPr>
          <p:spPr>
            <a:xfrm>
              <a:off x="2021377" y="3491008"/>
              <a:ext cx="694697" cy="824481"/>
            </a:xfrm>
            <a:custGeom>
              <a:avLst/>
              <a:gdLst/>
              <a:ahLst/>
              <a:cxnLst/>
              <a:rect l="l" t="t" r="r" b="b"/>
              <a:pathLst>
                <a:path w="21791" h="25862" extrusionOk="0">
                  <a:moveTo>
                    <a:pt x="21755" y="1"/>
                  </a:moveTo>
                  <a:lnTo>
                    <a:pt x="21147" y="84"/>
                  </a:lnTo>
                  <a:lnTo>
                    <a:pt x="19957" y="274"/>
                  </a:lnTo>
                  <a:lnTo>
                    <a:pt x="18790" y="536"/>
                  </a:lnTo>
                  <a:lnTo>
                    <a:pt x="17647" y="834"/>
                  </a:lnTo>
                  <a:lnTo>
                    <a:pt x="16527" y="1203"/>
                  </a:lnTo>
                  <a:lnTo>
                    <a:pt x="15432" y="1608"/>
                  </a:lnTo>
                  <a:lnTo>
                    <a:pt x="13837" y="2310"/>
                  </a:lnTo>
                  <a:lnTo>
                    <a:pt x="11812" y="3430"/>
                  </a:lnTo>
                  <a:lnTo>
                    <a:pt x="9919" y="4716"/>
                  </a:lnTo>
                  <a:lnTo>
                    <a:pt x="8145" y="6168"/>
                  </a:lnTo>
                  <a:lnTo>
                    <a:pt x="6526" y="7776"/>
                  </a:lnTo>
                  <a:lnTo>
                    <a:pt x="5061" y="9526"/>
                  </a:lnTo>
                  <a:lnTo>
                    <a:pt x="3763" y="11407"/>
                  </a:lnTo>
                  <a:lnTo>
                    <a:pt x="2644" y="13396"/>
                  </a:lnTo>
                  <a:lnTo>
                    <a:pt x="1704" y="15491"/>
                  </a:lnTo>
                  <a:lnTo>
                    <a:pt x="953" y="17670"/>
                  </a:lnTo>
                  <a:lnTo>
                    <a:pt x="537" y="19361"/>
                  </a:lnTo>
                  <a:lnTo>
                    <a:pt x="322" y="20516"/>
                  </a:lnTo>
                  <a:lnTo>
                    <a:pt x="156" y="21683"/>
                  </a:lnTo>
                  <a:lnTo>
                    <a:pt x="49" y="22861"/>
                  </a:lnTo>
                  <a:lnTo>
                    <a:pt x="1" y="24052"/>
                  </a:lnTo>
                  <a:lnTo>
                    <a:pt x="13" y="25255"/>
                  </a:lnTo>
                  <a:lnTo>
                    <a:pt x="37" y="25862"/>
                  </a:lnTo>
                  <a:lnTo>
                    <a:pt x="644" y="25791"/>
                  </a:lnTo>
                  <a:lnTo>
                    <a:pt x="1835" y="25588"/>
                  </a:lnTo>
                  <a:lnTo>
                    <a:pt x="3001" y="25338"/>
                  </a:lnTo>
                  <a:lnTo>
                    <a:pt x="4144" y="25028"/>
                  </a:lnTo>
                  <a:lnTo>
                    <a:pt x="5276" y="24671"/>
                  </a:lnTo>
                  <a:lnTo>
                    <a:pt x="6371" y="24255"/>
                  </a:lnTo>
                  <a:lnTo>
                    <a:pt x="7967" y="23552"/>
                  </a:lnTo>
                  <a:lnTo>
                    <a:pt x="9991" y="22445"/>
                  </a:lnTo>
                  <a:lnTo>
                    <a:pt x="11896" y="21159"/>
                  </a:lnTo>
                  <a:lnTo>
                    <a:pt x="13658" y="19706"/>
                  </a:lnTo>
                  <a:lnTo>
                    <a:pt x="15277" y="18099"/>
                  </a:lnTo>
                  <a:lnTo>
                    <a:pt x="16742" y="16360"/>
                  </a:lnTo>
                  <a:lnTo>
                    <a:pt x="18040" y="14479"/>
                  </a:lnTo>
                  <a:lnTo>
                    <a:pt x="19159" y="12491"/>
                  </a:lnTo>
                  <a:lnTo>
                    <a:pt x="20100" y="10395"/>
                  </a:lnTo>
                  <a:lnTo>
                    <a:pt x="20838" y="8216"/>
                  </a:lnTo>
                  <a:lnTo>
                    <a:pt x="21254" y="6514"/>
                  </a:lnTo>
                  <a:lnTo>
                    <a:pt x="21481" y="5370"/>
                  </a:lnTo>
                  <a:lnTo>
                    <a:pt x="21635" y="4204"/>
                  </a:lnTo>
                  <a:lnTo>
                    <a:pt x="21743" y="3013"/>
                  </a:lnTo>
                  <a:lnTo>
                    <a:pt x="21790" y="1822"/>
                  </a:lnTo>
                  <a:lnTo>
                    <a:pt x="21778" y="608"/>
                  </a:lnTo>
                  <a:lnTo>
                    <a:pt x="21755" y="1"/>
                  </a:lnTo>
                  <a:close/>
                </a:path>
              </a:pathLst>
            </a:custGeom>
            <a:solidFill>
              <a:srgbClr val="9AD1C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57"/>
            <p:cNvSpPr/>
            <p:nvPr/>
          </p:nvSpPr>
          <p:spPr>
            <a:xfrm>
              <a:off x="1942825" y="3767344"/>
              <a:ext cx="526498" cy="651787"/>
            </a:xfrm>
            <a:custGeom>
              <a:avLst/>
              <a:gdLst/>
              <a:ahLst/>
              <a:cxnLst/>
              <a:rect l="l" t="t" r="r" b="b"/>
              <a:pathLst>
                <a:path w="16515" h="20445" fill="none" extrusionOk="0">
                  <a:moveTo>
                    <a:pt x="0" y="20444"/>
                  </a:moveTo>
                  <a:lnTo>
                    <a:pt x="16515" y="1"/>
                  </a:lnTo>
                </a:path>
              </a:pathLst>
            </a:custGeom>
            <a:noFill/>
            <a:ln w="7450" cap="flat" cmpd="sng">
              <a:solidFill>
                <a:srgbClr val="0D688A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57"/>
            <p:cNvSpPr/>
            <p:nvPr/>
          </p:nvSpPr>
          <p:spPr>
            <a:xfrm>
              <a:off x="7236502" y="4142045"/>
              <a:ext cx="991178" cy="395601"/>
            </a:xfrm>
            <a:custGeom>
              <a:avLst/>
              <a:gdLst/>
              <a:ahLst/>
              <a:cxnLst/>
              <a:rect l="l" t="t" r="r" b="b"/>
              <a:pathLst>
                <a:path w="29625" h="11824" extrusionOk="0">
                  <a:moveTo>
                    <a:pt x="15444" y="0"/>
                  </a:moveTo>
                  <a:lnTo>
                    <a:pt x="13444" y="131"/>
                  </a:lnTo>
                  <a:lnTo>
                    <a:pt x="11455" y="441"/>
                  </a:lnTo>
                  <a:lnTo>
                    <a:pt x="9514" y="929"/>
                  </a:lnTo>
                  <a:lnTo>
                    <a:pt x="7609" y="1608"/>
                  </a:lnTo>
                  <a:lnTo>
                    <a:pt x="5764" y="2453"/>
                  </a:lnTo>
                  <a:lnTo>
                    <a:pt x="3990" y="3489"/>
                  </a:lnTo>
                  <a:lnTo>
                    <a:pt x="2311" y="4703"/>
                  </a:lnTo>
                  <a:lnTo>
                    <a:pt x="739" y="6085"/>
                  </a:lnTo>
                  <a:lnTo>
                    <a:pt x="1" y="6859"/>
                  </a:lnTo>
                  <a:lnTo>
                    <a:pt x="834" y="7525"/>
                  </a:lnTo>
                  <a:lnTo>
                    <a:pt x="2573" y="8704"/>
                  </a:lnTo>
                  <a:lnTo>
                    <a:pt x="4395" y="9692"/>
                  </a:lnTo>
                  <a:lnTo>
                    <a:pt x="6276" y="10490"/>
                  </a:lnTo>
                  <a:lnTo>
                    <a:pt x="8217" y="11109"/>
                  </a:lnTo>
                  <a:lnTo>
                    <a:pt x="10181" y="11526"/>
                  </a:lnTo>
                  <a:lnTo>
                    <a:pt x="12182" y="11776"/>
                  </a:lnTo>
                  <a:lnTo>
                    <a:pt x="14182" y="11824"/>
                  </a:lnTo>
                  <a:lnTo>
                    <a:pt x="16182" y="11705"/>
                  </a:lnTo>
                  <a:lnTo>
                    <a:pt x="18159" y="11383"/>
                  </a:lnTo>
                  <a:lnTo>
                    <a:pt x="20111" y="10895"/>
                  </a:lnTo>
                  <a:lnTo>
                    <a:pt x="22017" y="10216"/>
                  </a:lnTo>
                  <a:lnTo>
                    <a:pt x="23850" y="9359"/>
                  </a:lnTo>
                  <a:lnTo>
                    <a:pt x="25624" y="8323"/>
                  </a:lnTo>
                  <a:lnTo>
                    <a:pt x="27303" y="7109"/>
                  </a:lnTo>
                  <a:lnTo>
                    <a:pt x="28887" y="5727"/>
                  </a:lnTo>
                  <a:lnTo>
                    <a:pt x="29625" y="4953"/>
                  </a:lnTo>
                  <a:lnTo>
                    <a:pt x="28791" y="4287"/>
                  </a:lnTo>
                  <a:lnTo>
                    <a:pt x="27053" y="3108"/>
                  </a:lnTo>
                  <a:lnTo>
                    <a:pt x="25231" y="2120"/>
                  </a:lnTo>
                  <a:lnTo>
                    <a:pt x="23350" y="1322"/>
                  </a:lnTo>
                  <a:lnTo>
                    <a:pt x="21421" y="715"/>
                  </a:lnTo>
                  <a:lnTo>
                    <a:pt x="19445" y="286"/>
                  </a:lnTo>
                  <a:lnTo>
                    <a:pt x="17444" y="48"/>
                  </a:lnTo>
                  <a:lnTo>
                    <a:pt x="15444" y="0"/>
                  </a:lnTo>
                  <a:close/>
                </a:path>
              </a:pathLst>
            </a:custGeom>
            <a:solidFill>
              <a:srgbClr val="9AD1C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57"/>
            <p:cNvSpPr/>
            <p:nvPr/>
          </p:nvSpPr>
          <p:spPr>
            <a:xfrm>
              <a:off x="7116620" y="4320111"/>
              <a:ext cx="770459" cy="64171"/>
            </a:xfrm>
            <a:custGeom>
              <a:avLst/>
              <a:gdLst/>
              <a:ahLst/>
              <a:cxnLst/>
              <a:rect l="l" t="t" r="r" b="b"/>
              <a:pathLst>
                <a:path w="23028" h="1918" fill="none" extrusionOk="0">
                  <a:moveTo>
                    <a:pt x="0" y="1918"/>
                  </a:moveTo>
                  <a:lnTo>
                    <a:pt x="23028" y="1"/>
                  </a:lnTo>
                </a:path>
              </a:pathLst>
            </a:custGeom>
            <a:noFill/>
            <a:ln w="7450" cap="flat" cmpd="sng">
              <a:solidFill>
                <a:srgbClr val="0D688A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57"/>
            <p:cNvSpPr/>
            <p:nvPr/>
          </p:nvSpPr>
          <p:spPr>
            <a:xfrm>
              <a:off x="3404938" y="897633"/>
              <a:ext cx="779627" cy="360973"/>
            </a:xfrm>
            <a:custGeom>
              <a:avLst/>
              <a:gdLst/>
              <a:ahLst/>
              <a:cxnLst/>
              <a:rect l="l" t="t" r="r" b="b"/>
              <a:pathLst>
                <a:path w="23302" h="10789" extrusionOk="0">
                  <a:moveTo>
                    <a:pt x="7359" y="1"/>
                  </a:moveTo>
                  <a:lnTo>
                    <a:pt x="5692" y="132"/>
                  </a:lnTo>
                  <a:lnTo>
                    <a:pt x="4037" y="406"/>
                  </a:lnTo>
                  <a:lnTo>
                    <a:pt x="2405" y="846"/>
                  </a:lnTo>
                  <a:lnTo>
                    <a:pt x="786" y="1453"/>
                  </a:lnTo>
                  <a:lnTo>
                    <a:pt x="0" y="1834"/>
                  </a:lnTo>
                  <a:lnTo>
                    <a:pt x="441" y="2585"/>
                  </a:lnTo>
                  <a:lnTo>
                    <a:pt x="1441" y="4001"/>
                  </a:lnTo>
                  <a:lnTo>
                    <a:pt x="2560" y="5287"/>
                  </a:lnTo>
                  <a:lnTo>
                    <a:pt x="3775" y="6442"/>
                  </a:lnTo>
                  <a:lnTo>
                    <a:pt x="5085" y="7478"/>
                  </a:lnTo>
                  <a:lnTo>
                    <a:pt x="6478" y="8371"/>
                  </a:lnTo>
                  <a:lnTo>
                    <a:pt x="7930" y="9133"/>
                  </a:lnTo>
                  <a:lnTo>
                    <a:pt x="9454" y="9764"/>
                  </a:lnTo>
                  <a:lnTo>
                    <a:pt x="11026" y="10241"/>
                  </a:lnTo>
                  <a:lnTo>
                    <a:pt x="12633" y="10574"/>
                  </a:lnTo>
                  <a:lnTo>
                    <a:pt x="14277" y="10753"/>
                  </a:lnTo>
                  <a:lnTo>
                    <a:pt x="15932" y="10788"/>
                  </a:lnTo>
                  <a:lnTo>
                    <a:pt x="17587" y="10669"/>
                  </a:lnTo>
                  <a:lnTo>
                    <a:pt x="19242" y="10383"/>
                  </a:lnTo>
                  <a:lnTo>
                    <a:pt x="20885" y="9943"/>
                  </a:lnTo>
                  <a:lnTo>
                    <a:pt x="22504" y="9324"/>
                  </a:lnTo>
                  <a:lnTo>
                    <a:pt x="23302" y="8955"/>
                  </a:lnTo>
                  <a:lnTo>
                    <a:pt x="22849" y="8193"/>
                  </a:lnTo>
                  <a:lnTo>
                    <a:pt x="21861" y="6788"/>
                  </a:lnTo>
                  <a:lnTo>
                    <a:pt x="20742" y="5502"/>
                  </a:lnTo>
                  <a:lnTo>
                    <a:pt x="19527" y="4347"/>
                  </a:lnTo>
                  <a:lnTo>
                    <a:pt x="18218" y="3323"/>
                  </a:lnTo>
                  <a:lnTo>
                    <a:pt x="16825" y="2418"/>
                  </a:lnTo>
                  <a:lnTo>
                    <a:pt x="15360" y="1656"/>
                  </a:lnTo>
                  <a:lnTo>
                    <a:pt x="13836" y="1037"/>
                  </a:lnTo>
                  <a:lnTo>
                    <a:pt x="12264" y="560"/>
                  </a:lnTo>
                  <a:lnTo>
                    <a:pt x="10657" y="227"/>
                  </a:lnTo>
                  <a:lnTo>
                    <a:pt x="9014" y="37"/>
                  </a:lnTo>
                  <a:lnTo>
                    <a:pt x="7359" y="1"/>
                  </a:lnTo>
                  <a:close/>
                </a:path>
              </a:pathLst>
            </a:custGeom>
            <a:solidFill>
              <a:srgbClr val="9AD1C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57"/>
            <p:cNvSpPr/>
            <p:nvPr/>
          </p:nvSpPr>
          <p:spPr>
            <a:xfrm>
              <a:off x="3308912" y="934304"/>
              <a:ext cx="610332" cy="173711"/>
            </a:xfrm>
            <a:custGeom>
              <a:avLst/>
              <a:gdLst/>
              <a:ahLst/>
              <a:cxnLst/>
              <a:rect l="l" t="t" r="r" b="b"/>
              <a:pathLst>
                <a:path w="18242" h="5192" fill="none" extrusionOk="0">
                  <a:moveTo>
                    <a:pt x="1" y="0"/>
                  </a:moveTo>
                  <a:lnTo>
                    <a:pt x="18242" y="5192"/>
                  </a:lnTo>
                </a:path>
              </a:pathLst>
            </a:custGeom>
            <a:noFill/>
            <a:ln w="7450" cap="flat" cmpd="sng">
              <a:solidFill>
                <a:srgbClr val="0D688A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57"/>
            <p:cNvSpPr/>
            <p:nvPr/>
          </p:nvSpPr>
          <p:spPr>
            <a:xfrm>
              <a:off x="1246365" y="2496105"/>
              <a:ext cx="331010" cy="755046"/>
            </a:xfrm>
            <a:custGeom>
              <a:avLst/>
              <a:gdLst/>
              <a:ahLst/>
              <a:cxnLst/>
              <a:rect l="l" t="t" r="r" b="b"/>
              <a:pathLst>
                <a:path w="10383" h="23684" extrusionOk="0">
                  <a:moveTo>
                    <a:pt x="8049" y="1"/>
                  </a:moveTo>
                  <a:lnTo>
                    <a:pt x="7323" y="489"/>
                  </a:lnTo>
                  <a:lnTo>
                    <a:pt x="5977" y="1560"/>
                  </a:lnTo>
                  <a:lnTo>
                    <a:pt x="4763" y="2751"/>
                  </a:lnTo>
                  <a:lnTo>
                    <a:pt x="3679" y="4037"/>
                  </a:lnTo>
                  <a:lnTo>
                    <a:pt x="2727" y="5406"/>
                  </a:lnTo>
                  <a:lnTo>
                    <a:pt x="1917" y="6847"/>
                  </a:lnTo>
                  <a:lnTo>
                    <a:pt x="1238" y="8347"/>
                  </a:lnTo>
                  <a:lnTo>
                    <a:pt x="715" y="9907"/>
                  </a:lnTo>
                  <a:lnTo>
                    <a:pt x="322" y="11502"/>
                  </a:lnTo>
                  <a:lnTo>
                    <a:pt x="95" y="13134"/>
                  </a:lnTo>
                  <a:lnTo>
                    <a:pt x="0" y="14789"/>
                  </a:lnTo>
                  <a:lnTo>
                    <a:pt x="72" y="16444"/>
                  </a:lnTo>
                  <a:lnTo>
                    <a:pt x="286" y="18087"/>
                  </a:lnTo>
                  <a:lnTo>
                    <a:pt x="667" y="19730"/>
                  </a:lnTo>
                  <a:lnTo>
                    <a:pt x="1215" y="21337"/>
                  </a:lnTo>
                  <a:lnTo>
                    <a:pt x="1917" y="22909"/>
                  </a:lnTo>
                  <a:lnTo>
                    <a:pt x="2334" y="23683"/>
                  </a:lnTo>
                  <a:lnTo>
                    <a:pt x="3060" y="23183"/>
                  </a:lnTo>
                  <a:lnTo>
                    <a:pt x="4406" y="22111"/>
                  </a:lnTo>
                  <a:lnTo>
                    <a:pt x="5632" y="20921"/>
                  </a:lnTo>
                  <a:lnTo>
                    <a:pt x="6716" y="19635"/>
                  </a:lnTo>
                  <a:lnTo>
                    <a:pt x="7668" y="18265"/>
                  </a:lnTo>
                  <a:lnTo>
                    <a:pt x="8478" y="16825"/>
                  </a:lnTo>
                  <a:lnTo>
                    <a:pt x="9145" y="15325"/>
                  </a:lnTo>
                  <a:lnTo>
                    <a:pt x="9680" y="13765"/>
                  </a:lnTo>
                  <a:lnTo>
                    <a:pt x="10061" y="12169"/>
                  </a:lnTo>
                  <a:lnTo>
                    <a:pt x="10300" y="10538"/>
                  </a:lnTo>
                  <a:lnTo>
                    <a:pt x="10383" y="8895"/>
                  </a:lnTo>
                  <a:lnTo>
                    <a:pt x="10323" y="7240"/>
                  </a:lnTo>
                  <a:lnTo>
                    <a:pt x="10097" y="5597"/>
                  </a:lnTo>
                  <a:lnTo>
                    <a:pt x="9716" y="3954"/>
                  </a:lnTo>
                  <a:lnTo>
                    <a:pt x="9168" y="2346"/>
                  </a:lnTo>
                  <a:lnTo>
                    <a:pt x="8466" y="763"/>
                  </a:lnTo>
                  <a:lnTo>
                    <a:pt x="8049" y="1"/>
                  </a:lnTo>
                  <a:close/>
                </a:path>
              </a:pathLst>
            </a:custGeom>
            <a:solidFill>
              <a:srgbClr val="9AD1C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57"/>
            <p:cNvSpPr/>
            <p:nvPr/>
          </p:nvSpPr>
          <p:spPr>
            <a:xfrm>
              <a:off x="1302538" y="2753089"/>
              <a:ext cx="130995" cy="590673"/>
            </a:xfrm>
            <a:custGeom>
              <a:avLst/>
              <a:gdLst/>
              <a:ahLst/>
              <a:cxnLst/>
              <a:rect l="l" t="t" r="r" b="b"/>
              <a:pathLst>
                <a:path w="4109" h="18528" fill="none" extrusionOk="0">
                  <a:moveTo>
                    <a:pt x="0" y="18527"/>
                  </a:moveTo>
                  <a:lnTo>
                    <a:pt x="4108" y="0"/>
                  </a:lnTo>
                </a:path>
              </a:pathLst>
            </a:custGeom>
            <a:noFill/>
            <a:ln w="7450" cap="flat" cmpd="sng">
              <a:solidFill>
                <a:srgbClr val="0D688A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57"/>
            <p:cNvSpPr/>
            <p:nvPr/>
          </p:nvSpPr>
          <p:spPr>
            <a:xfrm>
              <a:off x="7903744" y="489295"/>
              <a:ext cx="479680" cy="1187574"/>
            </a:xfrm>
            <a:custGeom>
              <a:avLst/>
              <a:gdLst/>
              <a:ahLst/>
              <a:cxnLst/>
              <a:rect l="l" t="t" r="r" b="b"/>
              <a:pathLst>
                <a:path w="14337" h="35495" extrusionOk="0">
                  <a:moveTo>
                    <a:pt x="5288" y="0"/>
                  </a:moveTo>
                  <a:lnTo>
                    <a:pt x="4906" y="512"/>
                  </a:lnTo>
                  <a:lnTo>
                    <a:pt x="4180" y="1560"/>
                  </a:lnTo>
                  <a:lnTo>
                    <a:pt x="3513" y="2631"/>
                  </a:lnTo>
                  <a:lnTo>
                    <a:pt x="2906" y="3727"/>
                  </a:lnTo>
                  <a:lnTo>
                    <a:pt x="2358" y="4846"/>
                  </a:lnTo>
                  <a:lnTo>
                    <a:pt x="1870" y="5977"/>
                  </a:lnTo>
                  <a:lnTo>
                    <a:pt x="1442" y="7132"/>
                  </a:lnTo>
                  <a:lnTo>
                    <a:pt x="1061" y="8299"/>
                  </a:lnTo>
                  <a:lnTo>
                    <a:pt x="739" y="9478"/>
                  </a:lnTo>
                  <a:lnTo>
                    <a:pt x="477" y="10669"/>
                  </a:lnTo>
                  <a:lnTo>
                    <a:pt x="275" y="11859"/>
                  </a:lnTo>
                  <a:lnTo>
                    <a:pt x="132" y="13062"/>
                  </a:lnTo>
                  <a:lnTo>
                    <a:pt x="1" y="14872"/>
                  </a:lnTo>
                  <a:lnTo>
                    <a:pt x="37" y="17277"/>
                  </a:lnTo>
                  <a:lnTo>
                    <a:pt x="287" y="19682"/>
                  </a:lnTo>
                  <a:lnTo>
                    <a:pt x="763" y="22039"/>
                  </a:lnTo>
                  <a:lnTo>
                    <a:pt x="1263" y="23778"/>
                  </a:lnTo>
                  <a:lnTo>
                    <a:pt x="1668" y="24933"/>
                  </a:lnTo>
                  <a:lnTo>
                    <a:pt x="2120" y="26052"/>
                  </a:lnTo>
                  <a:lnTo>
                    <a:pt x="2620" y="27159"/>
                  </a:lnTo>
                  <a:lnTo>
                    <a:pt x="3180" y="28243"/>
                  </a:lnTo>
                  <a:lnTo>
                    <a:pt x="3787" y="29303"/>
                  </a:lnTo>
                  <a:lnTo>
                    <a:pt x="4454" y="30338"/>
                  </a:lnTo>
                  <a:lnTo>
                    <a:pt x="5168" y="31351"/>
                  </a:lnTo>
                  <a:lnTo>
                    <a:pt x="5942" y="32327"/>
                  </a:lnTo>
                  <a:lnTo>
                    <a:pt x="6764" y="33279"/>
                  </a:lnTo>
                  <a:lnTo>
                    <a:pt x="7633" y="34196"/>
                  </a:lnTo>
                  <a:lnTo>
                    <a:pt x="8550" y="35065"/>
                  </a:lnTo>
                  <a:lnTo>
                    <a:pt x="9038" y="35494"/>
                  </a:lnTo>
                  <a:lnTo>
                    <a:pt x="9419" y="34982"/>
                  </a:lnTo>
                  <a:lnTo>
                    <a:pt x="10145" y="33922"/>
                  </a:lnTo>
                  <a:lnTo>
                    <a:pt x="10812" y="32851"/>
                  </a:lnTo>
                  <a:lnTo>
                    <a:pt x="11419" y="31755"/>
                  </a:lnTo>
                  <a:lnTo>
                    <a:pt x="11967" y="30636"/>
                  </a:lnTo>
                  <a:lnTo>
                    <a:pt x="12455" y="29493"/>
                  </a:lnTo>
                  <a:lnTo>
                    <a:pt x="12896" y="28338"/>
                  </a:lnTo>
                  <a:lnTo>
                    <a:pt x="13265" y="27171"/>
                  </a:lnTo>
                  <a:lnTo>
                    <a:pt x="13587" y="26004"/>
                  </a:lnTo>
                  <a:lnTo>
                    <a:pt x="13848" y="24814"/>
                  </a:lnTo>
                  <a:lnTo>
                    <a:pt x="14063" y="23611"/>
                  </a:lnTo>
                  <a:lnTo>
                    <a:pt x="14218" y="22420"/>
                  </a:lnTo>
                  <a:lnTo>
                    <a:pt x="14337" y="20611"/>
                  </a:lnTo>
                  <a:lnTo>
                    <a:pt x="14313" y="18205"/>
                  </a:lnTo>
                  <a:lnTo>
                    <a:pt x="14051" y="15800"/>
                  </a:lnTo>
                  <a:lnTo>
                    <a:pt x="13587" y="13443"/>
                  </a:lnTo>
                  <a:lnTo>
                    <a:pt x="13075" y="11704"/>
                  </a:lnTo>
                  <a:lnTo>
                    <a:pt x="12682" y="10561"/>
                  </a:lnTo>
                  <a:lnTo>
                    <a:pt x="12229" y="9430"/>
                  </a:lnTo>
                  <a:lnTo>
                    <a:pt x="11717" y="8323"/>
                  </a:lnTo>
                  <a:lnTo>
                    <a:pt x="11158" y="7239"/>
                  </a:lnTo>
                  <a:lnTo>
                    <a:pt x="10550" y="6180"/>
                  </a:lnTo>
                  <a:lnTo>
                    <a:pt x="9884" y="5144"/>
                  </a:lnTo>
                  <a:lnTo>
                    <a:pt x="9169" y="4132"/>
                  </a:lnTo>
                  <a:lnTo>
                    <a:pt x="8395" y="3155"/>
                  </a:lnTo>
                  <a:lnTo>
                    <a:pt x="7574" y="2215"/>
                  </a:lnTo>
                  <a:lnTo>
                    <a:pt x="6692" y="1298"/>
                  </a:lnTo>
                  <a:lnTo>
                    <a:pt x="5776" y="417"/>
                  </a:lnTo>
                  <a:lnTo>
                    <a:pt x="5288" y="0"/>
                  </a:lnTo>
                  <a:close/>
                </a:path>
              </a:pathLst>
            </a:custGeom>
            <a:solidFill>
              <a:srgbClr val="9AD1C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57"/>
            <p:cNvSpPr/>
            <p:nvPr/>
          </p:nvSpPr>
          <p:spPr>
            <a:xfrm>
              <a:off x="8112524" y="897622"/>
              <a:ext cx="115161" cy="922657"/>
            </a:xfrm>
            <a:custGeom>
              <a:avLst/>
              <a:gdLst/>
              <a:ahLst/>
              <a:cxnLst/>
              <a:rect l="l" t="t" r="r" b="b"/>
              <a:pathLst>
                <a:path w="3442" h="27577" fill="none" extrusionOk="0">
                  <a:moveTo>
                    <a:pt x="3441" y="27576"/>
                  </a:moveTo>
                  <a:lnTo>
                    <a:pt x="0" y="0"/>
                  </a:lnTo>
                </a:path>
              </a:pathLst>
            </a:custGeom>
            <a:noFill/>
            <a:ln w="7450" cap="flat" cmpd="sng">
              <a:solidFill>
                <a:srgbClr val="0D688A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57"/>
            <p:cNvSpPr/>
            <p:nvPr/>
          </p:nvSpPr>
          <p:spPr>
            <a:xfrm>
              <a:off x="1246748" y="3491016"/>
              <a:ext cx="121877" cy="121877"/>
            </a:xfrm>
            <a:custGeom>
              <a:avLst/>
              <a:gdLst/>
              <a:ahLst/>
              <a:cxnLst/>
              <a:rect l="l" t="t" r="r" b="b"/>
              <a:pathLst>
                <a:path w="3823" h="3823" fill="none" extrusionOk="0">
                  <a:moveTo>
                    <a:pt x="3822" y="1917"/>
                  </a:moveTo>
                  <a:lnTo>
                    <a:pt x="3822" y="2108"/>
                  </a:lnTo>
                  <a:lnTo>
                    <a:pt x="3751" y="2477"/>
                  </a:lnTo>
                  <a:lnTo>
                    <a:pt x="3596" y="2822"/>
                  </a:lnTo>
                  <a:lnTo>
                    <a:pt x="3394" y="3132"/>
                  </a:lnTo>
                  <a:lnTo>
                    <a:pt x="3132" y="3394"/>
                  </a:lnTo>
                  <a:lnTo>
                    <a:pt x="2834" y="3596"/>
                  </a:lnTo>
                  <a:lnTo>
                    <a:pt x="2489" y="3739"/>
                  </a:lnTo>
                  <a:lnTo>
                    <a:pt x="2108" y="3822"/>
                  </a:lnTo>
                  <a:lnTo>
                    <a:pt x="1917" y="3822"/>
                  </a:lnTo>
                  <a:lnTo>
                    <a:pt x="1715" y="3822"/>
                  </a:lnTo>
                  <a:lnTo>
                    <a:pt x="1346" y="3739"/>
                  </a:lnTo>
                  <a:lnTo>
                    <a:pt x="1000" y="3596"/>
                  </a:lnTo>
                  <a:lnTo>
                    <a:pt x="691" y="3394"/>
                  </a:lnTo>
                  <a:lnTo>
                    <a:pt x="441" y="3132"/>
                  </a:lnTo>
                  <a:lnTo>
                    <a:pt x="226" y="2822"/>
                  </a:lnTo>
                  <a:lnTo>
                    <a:pt x="83" y="2477"/>
                  </a:lnTo>
                  <a:lnTo>
                    <a:pt x="12" y="2108"/>
                  </a:lnTo>
                  <a:lnTo>
                    <a:pt x="0" y="1917"/>
                  </a:lnTo>
                  <a:lnTo>
                    <a:pt x="12" y="1715"/>
                  </a:lnTo>
                  <a:lnTo>
                    <a:pt x="83" y="1346"/>
                  </a:lnTo>
                  <a:lnTo>
                    <a:pt x="226" y="1000"/>
                  </a:lnTo>
                  <a:lnTo>
                    <a:pt x="441" y="691"/>
                  </a:lnTo>
                  <a:lnTo>
                    <a:pt x="691" y="429"/>
                  </a:lnTo>
                  <a:lnTo>
                    <a:pt x="1000" y="226"/>
                  </a:lnTo>
                  <a:lnTo>
                    <a:pt x="1346" y="83"/>
                  </a:lnTo>
                  <a:lnTo>
                    <a:pt x="1715" y="0"/>
                  </a:lnTo>
                  <a:lnTo>
                    <a:pt x="1917" y="0"/>
                  </a:lnTo>
                  <a:lnTo>
                    <a:pt x="2108" y="0"/>
                  </a:lnTo>
                  <a:lnTo>
                    <a:pt x="2489" y="83"/>
                  </a:lnTo>
                  <a:lnTo>
                    <a:pt x="2834" y="226"/>
                  </a:lnTo>
                  <a:lnTo>
                    <a:pt x="3132" y="429"/>
                  </a:lnTo>
                  <a:lnTo>
                    <a:pt x="3394" y="691"/>
                  </a:lnTo>
                  <a:lnTo>
                    <a:pt x="3596" y="1000"/>
                  </a:lnTo>
                  <a:lnTo>
                    <a:pt x="3751" y="1346"/>
                  </a:lnTo>
                  <a:lnTo>
                    <a:pt x="3822" y="1715"/>
                  </a:lnTo>
                  <a:lnTo>
                    <a:pt x="3822" y="1917"/>
                  </a:lnTo>
                  <a:close/>
                </a:path>
              </a:pathLst>
            </a:custGeom>
            <a:noFill/>
            <a:ln w="7450" cap="flat" cmpd="sng">
              <a:solidFill>
                <a:srgbClr val="0D688A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57"/>
            <p:cNvSpPr/>
            <p:nvPr/>
          </p:nvSpPr>
          <p:spPr>
            <a:xfrm>
              <a:off x="1440323" y="3721030"/>
              <a:ext cx="78616" cy="78616"/>
            </a:xfrm>
            <a:custGeom>
              <a:avLst/>
              <a:gdLst/>
              <a:ahLst/>
              <a:cxnLst/>
              <a:rect l="l" t="t" r="r" b="b"/>
              <a:pathLst>
                <a:path w="2466" h="2466" fill="none" extrusionOk="0">
                  <a:moveTo>
                    <a:pt x="2465" y="1227"/>
                  </a:moveTo>
                  <a:lnTo>
                    <a:pt x="2441" y="1477"/>
                  </a:lnTo>
                  <a:lnTo>
                    <a:pt x="2263" y="1929"/>
                  </a:lnTo>
                  <a:lnTo>
                    <a:pt x="1918" y="2263"/>
                  </a:lnTo>
                  <a:lnTo>
                    <a:pt x="1477" y="2441"/>
                  </a:lnTo>
                  <a:lnTo>
                    <a:pt x="1227" y="2465"/>
                  </a:lnTo>
                  <a:lnTo>
                    <a:pt x="977" y="2441"/>
                  </a:lnTo>
                  <a:lnTo>
                    <a:pt x="536" y="2263"/>
                  </a:lnTo>
                  <a:lnTo>
                    <a:pt x="203" y="1929"/>
                  </a:lnTo>
                  <a:lnTo>
                    <a:pt x="12" y="1477"/>
                  </a:lnTo>
                  <a:lnTo>
                    <a:pt x="1" y="1227"/>
                  </a:lnTo>
                  <a:lnTo>
                    <a:pt x="12" y="977"/>
                  </a:lnTo>
                  <a:lnTo>
                    <a:pt x="203" y="536"/>
                  </a:lnTo>
                  <a:lnTo>
                    <a:pt x="536" y="203"/>
                  </a:lnTo>
                  <a:lnTo>
                    <a:pt x="977" y="12"/>
                  </a:lnTo>
                  <a:lnTo>
                    <a:pt x="1227" y="1"/>
                  </a:lnTo>
                  <a:lnTo>
                    <a:pt x="1477" y="12"/>
                  </a:lnTo>
                  <a:lnTo>
                    <a:pt x="1918" y="203"/>
                  </a:lnTo>
                  <a:lnTo>
                    <a:pt x="2263" y="536"/>
                  </a:lnTo>
                  <a:lnTo>
                    <a:pt x="2441" y="977"/>
                  </a:lnTo>
                  <a:lnTo>
                    <a:pt x="2465" y="1227"/>
                  </a:lnTo>
                  <a:close/>
                </a:path>
              </a:pathLst>
            </a:custGeom>
            <a:noFill/>
            <a:ln w="7450" cap="flat" cmpd="sng">
              <a:solidFill>
                <a:srgbClr val="0D688A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57"/>
            <p:cNvSpPr/>
            <p:nvPr/>
          </p:nvSpPr>
          <p:spPr>
            <a:xfrm>
              <a:off x="1458909" y="3551364"/>
              <a:ext cx="78616" cy="78584"/>
            </a:xfrm>
            <a:custGeom>
              <a:avLst/>
              <a:gdLst/>
              <a:ahLst/>
              <a:cxnLst/>
              <a:rect l="l" t="t" r="r" b="b"/>
              <a:pathLst>
                <a:path w="2466" h="2465" extrusionOk="0">
                  <a:moveTo>
                    <a:pt x="1239" y="0"/>
                  </a:moveTo>
                  <a:lnTo>
                    <a:pt x="989" y="12"/>
                  </a:lnTo>
                  <a:lnTo>
                    <a:pt x="537" y="203"/>
                  </a:lnTo>
                  <a:lnTo>
                    <a:pt x="203" y="536"/>
                  </a:lnTo>
                  <a:lnTo>
                    <a:pt x="25" y="977"/>
                  </a:lnTo>
                  <a:lnTo>
                    <a:pt x="1" y="1227"/>
                  </a:lnTo>
                  <a:lnTo>
                    <a:pt x="25" y="1477"/>
                  </a:lnTo>
                  <a:lnTo>
                    <a:pt x="203" y="1917"/>
                  </a:lnTo>
                  <a:lnTo>
                    <a:pt x="537" y="2263"/>
                  </a:lnTo>
                  <a:lnTo>
                    <a:pt x="989" y="2441"/>
                  </a:lnTo>
                  <a:lnTo>
                    <a:pt x="1239" y="2465"/>
                  </a:lnTo>
                  <a:lnTo>
                    <a:pt x="1489" y="2441"/>
                  </a:lnTo>
                  <a:lnTo>
                    <a:pt x="1930" y="2263"/>
                  </a:lnTo>
                  <a:lnTo>
                    <a:pt x="2263" y="1917"/>
                  </a:lnTo>
                  <a:lnTo>
                    <a:pt x="2454" y="1477"/>
                  </a:lnTo>
                  <a:lnTo>
                    <a:pt x="2466" y="1227"/>
                  </a:lnTo>
                  <a:lnTo>
                    <a:pt x="2454" y="977"/>
                  </a:lnTo>
                  <a:lnTo>
                    <a:pt x="2263" y="536"/>
                  </a:lnTo>
                  <a:lnTo>
                    <a:pt x="1930" y="203"/>
                  </a:lnTo>
                  <a:lnTo>
                    <a:pt x="1489" y="12"/>
                  </a:lnTo>
                  <a:lnTo>
                    <a:pt x="1239" y="0"/>
                  </a:lnTo>
                  <a:close/>
                </a:path>
              </a:pathLst>
            </a:custGeom>
            <a:solidFill>
              <a:srgbClr val="0D688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57"/>
            <p:cNvSpPr/>
            <p:nvPr/>
          </p:nvSpPr>
          <p:spPr>
            <a:xfrm>
              <a:off x="6950097" y="4079880"/>
              <a:ext cx="155778" cy="156213"/>
            </a:xfrm>
            <a:custGeom>
              <a:avLst/>
              <a:gdLst/>
              <a:ahLst/>
              <a:cxnLst/>
              <a:rect l="l" t="t" r="r" b="b"/>
              <a:pathLst>
                <a:path w="4656" h="4669" fill="none" extrusionOk="0">
                  <a:moveTo>
                    <a:pt x="4656" y="2335"/>
                  </a:moveTo>
                  <a:lnTo>
                    <a:pt x="4656" y="2573"/>
                  </a:lnTo>
                  <a:lnTo>
                    <a:pt x="4560" y="3025"/>
                  </a:lnTo>
                  <a:lnTo>
                    <a:pt x="4382" y="3442"/>
                  </a:lnTo>
                  <a:lnTo>
                    <a:pt x="4132" y="3811"/>
                  </a:lnTo>
                  <a:lnTo>
                    <a:pt x="3810" y="4132"/>
                  </a:lnTo>
                  <a:lnTo>
                    <a:pt x="3441" y="4382"/>
                  </a:lnTo>
                  <a:lnTo>
                    <a:pt x="3024" y="4561"/>
                  </a:lnTo>
                  <a:lnTo>
                    <a:pt x="2572" y="4656"/>
                  </a:lnTo>
                  <a:lnTo>
                    <a:pt x="2334" y="4668"/>
                  </a:lnTo>
                  <a:lnTo>
                    <a:pt x="2096" y="4656"/>
                  </a:lnTo>
                  <a:lnTo>
                    <a:pt x="1631" y="4561"/>
                  </a:lnTo>
                  <a:lnTo>
                    <a:pt x="1215" y="4382"/>
                  </a:lnTo>
                  <a:lnTo>
                    <a:pt x="845" y="4132"/>
                  </a:lnTo>
                  <a:lnTo>
                    <a:pt x="524" y="3811"/>
                  </a:lnTo>
                  <a:lnTo>
                    <a:pt x="274" y="3442"/>
                  </a:lnTo>
                  <a:lnTo>
                    <a:pt x="95" y="3025"/>
                  </a:lnTo>
                  <a:lnTo>
                    <a:pt x="12" y="2573"/>
                  </a:lnTo>
                  <a:lnTo>
                    <a:pt x="0" y="2335"/>
                  </a:lnTo>
                  <a:lnTo>
                    <a:pt x="12" y="2096"/>
                  </a:lnTo>
                  <a:lnTo>
                    <a:pt x="95" y="1632"/>
                  </a:lnTo>
                  <a:lnTo>
                    <a:pt x="274" y="1215"/>
                  </a:lnTo>
                  <a:lnTo>
                    <a:pt x="524" y="846"/>
                  </a:lnTo>
                  <a:lnTo>
                    <a:pt x="845" y="525"/>
                  </a:lnTo>
                  <a:lnTo>
                    <a:pt x="1215" y="275"/>
                  </a:lnTo>
                  <a:lnTo>
                    <a:pt x="1631" y="108"/>
                  </a:lnTo>
                  <a:lnTo>
                    <a:pt x="2096" y="13"/>
                  </a:lnTo>
                  <a:lnTo>
                    <a:pt x="2334" y="1"/>
                  </a:lnTo>
                  <a:lnTo>
                    <a:pt x="2572" y="13"/>
                  </a:lnTo>
                  <a:lnTo>
                    <a:pt x="3024" y="108"/>
                  </a:lnTo>
                  <a:lnTo>
                    <a:pt x="3441" y="275"/>
                  </a:lnTo>
                  <a:lnTo>
                    <a:pt x="3810" y="525"/>
                  </a:lnTo>
                  <a:lnTo>
                    <a:pt x="4132" y="846"/>
                  </a:lnTo>
                  <a:lnTo>
                    <a:pt x="4382" y="1215"/>
                  </a:lnTo>
                  <a:lnTo>
                    <a:pt x="4560" y="1632"/>
                  </a:lnTo>
                  <a:lnTo>
                    <a:pt x="4656" y="2096"/>
                  </a:lnTo>
                  <a:lnTo>
                    <a:pt x="4656" y="2335"/>
                  </a:lnTo>
                  <a:close/>
                </a:path>
              </a:pathLst>
            </a:custGeom>
            <a:noFill/>
            <a:ln w="7450" cap="flat" cmpd="sng">
              <a:solidFill>
                <a:srgbClr val="0D688A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57"/>
            <p:cNvSpPr/>
            <p:nvPr/>
          </p:nvSpPr>
          <p:spPr>
            <a:xfrm>
              <a:off x="6783541" y="4149607"/>
              <a:ext cx="100439" cy="100406"/>
            </a:xfrm>
            <a:custGeom>
              <a:avLst/>
              <a:gdLst/>
              <a:ahLst/>
              <a:cxnLst/>
              <a:rect l="l" t="t" r="r" b="b"/>
              <a:pathLst>
                <a:path w="3002" h="3001" extrusionOk="0">
                  <a:moveTo>
                    <a:pt x="1346" y="0"/>
                  </a:moveTo>
                  <a:lnTo>
                    <a:pt x="1049" y="60"/>
                  </a:lnTo>
                  <a:lnTo>
                    <a:pt x="656" y="251"/>
                  </a:lnTo>
                  <a:lnTo>
                    <a:pt x="251" y="655"/>
                  </a:lnTo>
                  <a:lnTo>
                    <a:pt x="61" y="1048"/>
                  </a:lnTo>
                  <a:lnTo>
                    <a:pt x="1" y="1346"/>
                  </a:lnTo>
                  <a:lnTo>
                    <a:pt x="1" y="1501"/>
                  </a:lnTo>
                  <a:lnTo>
                    <a:pt x="1" y="1656"/>
                  </a:lnTo>
                  <a:lnTo>
                    <a:pt x="61" y="1953"/>
                  </a:lnTo>
                  <a:lnTo>
                    <a:pt x="251" y="2346"/>
                  </a:lnTo>
                  <a:lnTo>
                    <a:pt x="656" y="2751"/>
                  </a:lnTo>
                  <a:lnTo>
                    <a:pt x="1049" y="2941"/>
                  </a:lnTo>
                  <a:lnTo>
                    <a:pt x="1346" y="3001"/>
                  </a:lnTo>
                  <a:lnTo>
                    <a:pt x="1656" y="3001"/>
                  </a:lnTo>
                  <a:lnTo>
                    <a:pt x="1954" y="2941"/>
                  </a:lnTo>
                  <a:lnTo>
                    <a:pt x="2347" y="2751"/>
                  </a:lnTo>
                  <a:lnTo>
                    <a:pt x="2751" y="2346"/>
                  </a:lnTo>
                  <a:lnTo>
                    <a:pt x="2942" y="1953"/>
                  </a:lnTo>
                  <a:lnTo>
                    <a:pt x="3001" y="1656"/>
                  </a:lnTo>
                  <a:lnTo>
                    <a:pt x="3001" y="1501"/>
                  </a:lnTo>
                  <a:lnTo>
                    <a:pt x="3001" y="1346"/>
                  </a:lnTo>
                  <a:lnTo>
                    <a:pt x="2942" y="1048"/>
                  </a:lnTo>
                  <a:lnTo>
                    <a:pt x="2751" y="655"/>
                  </a:lnTo>
                  <a:lnTo>
                    <a:pt x="2347" y="251"/>
                  </a:lnTo>
                  <a:lnTo>
                    <a:pt x="1954" y="60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rgbClr val="0D688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57"/>
            <p:cNvSpPr/>
            <p:nvPr/>
          </p:nvSpPr>
          <p:spPr>
            <a:xfrm>
              <a:off x="6843699" y="4316933"/>
              <a:ext cx="100439" cy="100406"/>
            </a:xfrm>
            <a:custGeom>
              <a:avLst/>
              <a:gdLst/>
              <a:ahLst/>
              <a:cxnLst/>
              <a:rect l="l" t="t" r="r" b="b"/>
              <a:pathLst>
                <a:path w="3002" h="3001" fill="none" extrusionOk="0">
                  <a:moveTo>
                    <a:pt x="3001" y="1501"/>
                  </a:moveTo>
                  <a:lnTo>
                    <a:pt x="3001" y="1655"/>
                  </a:lnTo>
                  <a:lnTo>
                    <a:pt x="2942" y="1953"/>
                  </a:lnTo>
                  <a:lnTo>
                    <a:pt x="2751" y="2346"/>
                  </a:lnTo>
                  <a:lnTo>
                    <a:pt x="2347" y="2751"/>
                  </a:lnTo>
                  <a:lnTo>
                    <a:pt x="1954" y="2941"/>
                  </a:lnTo>
                  <a:lnTo>
                    <a:pt x="1656" y="3001"/>
                  </a:lnTo>
                  <a:lnTo>
                    <a:pt x="1501" y="3001"/>
                  </a:lnTo>
                  <a:lnTo>
                    <a:pt x="1346" y="3001"/>
                  </a:lnTo>
                  <a:lnTo>
                    <a:pt x="1061" y="2941"/>
                  </a:lnTo>
                  <a:lnTo>
                    <a:pt x="656" y="2751"/>
                  </a:lnTo>
                  <a:lnTo>
                    <a:pt x="251" y="2346"/>
                  </a:lnTo>
                  <a:lnTo>
                    <a:pt x="72" y="1953"/>
                  </a:lnTo>
                  <a:lnTo>
                    <a:pt x="13" y="1655"/>
                  </a:lnTo>
                  <a:lnTo>
                    <a:pt x="1" y="1501"/>
                  </a:lnTo>
                  <a:lnTo>
                    <a:pt x="13" y="1346"/>
                  </a:lnTo>
                  <a:lnTo>
                    <a:pt x="72" y="1060"/>
                  </a:lnTo>
                  <a:lnTo>
                    <a:pt x="251" y="655"/>
                  </a:lnTo>
                  <a:lnTo>
                    <a:pt x="656" y="250"/>
                  </a:lnTo>
                  <a:lnTo>
                    <a:pt x="1061" y="72"/>
                  </a:lnTo>
                  <a:lnTo>
                    <a:pt x="1346" y="12"/>
                  </a:lnTo>
                  <a:lnTo>
                    <a:pt x="1501" y="0"/>
                  </a:lnTo>
                  <a:lnTo>
                    <a:pt x="1656" y="12"/>
                  </a:lnTo>
                  <a:lnTo>
                    <a:pt x="1954" y="72"/>
                  </a:lnTo>
                  <a:lnTo>
                    <a:pt x="2347" y="250"/>
                  </a:lnTo>
                  <a:lnTo>
                    <a:pt x="2751" y="655"/>
                  </a:lnTo>
                  <a:lnTo>
                    <a:pt x="2942" y="1060"/>
                  </a:lnTo>
                  <a:lnTo>
                    <a:pt x="3001" y="1346"/>
                  </a:lnTo>
                  <a:lnTo>
                    <a:pt x="3001" y="1501"/>
                  </a:lnTo>
                  <a:close/>
                </a:path>
              </a:pathLst>
            </a:custGeom>
            <a:noFill/>
            <a:ln w="7450" cap="flat" cmpd="sng">
              <a:solidFill>
                <a:srgbClr val="0D688A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57"/>
            <p:cNvSpPr/>
            <p:nvPr/>
          </p:nvSpPr>
          <p:spPr>
            <a:xfrm>
              <a:off x="3003030" y="3550557"/>
              <a:ext cx="148433" cy="148848"/>
            </a:xfrm>
            <a:custGeom>
              <a:avLst/>
              <a:gdLst/>
              <a:ahLst/>
              <a:cxnLst/>
              <a:rect l="l" t="t" r="r" b="b"/>
              <a:pathLst>
                <a:path w="4656" h="4669" fill="none" extrusionOk="0">
                  <a:moveTo>
                    <a:pt x="4656" y="2335"/>
                  </a:moveTo>
                  <a:lnTo>
                    <a:pt x="4656" y="2573"/>
                  </a:lnTo>
                  <a:lnTo>
                    <a:pt x="4560" y="3025"/>
                  </a:lnTo>
                  <a:lnTo>
                    <a:pt x="4382" y="3454"/>
                  </a:lnTo>
                  <a:lnTo>
                    <a:pt x="4132" y="3823"/>
                  </a:lnTo>
                  <a:lnTo>
                    <a:pt x="3810" y="4133"/>
                  </a:lnTo>
                  <a:lnTo>
                    <a:pt x="3441" y="4395"/>
                  </a:lnTo>
                  <a:lnTo>
                    <a:pt x="3024" y="4561"/>
                  </a:lnTo>
                  <a:lnTo>
                    <a:pt x="2572" y="4656"/>
                  </a:lnTo>
                  <a:lnTo>
                    <a:pt x="2334" y="4668"/>
                  </a:lnTo>
                  <a:lnTo>
                    <a:pt x="2096" y="4656"/>
                  </a:lnTo>
                  <a:lnTo>
                    <a:pt x="1631" y="4561"/>
                  </a:lnTo>
                  <a:lnTo>
                    <a:pt x="1215" y="4395"/>
                  </a:lnTo>
                  <a:lnTo>
                    <a:pt x="845" y="4133"/>
                  </a:lnTo>
                  <a:lnTo>
                    <a:pt x="524" y="3823"/>
                  </a:lnTo>
                  <a:lnTo>
                    <a:pt x="274" y="3454"/>
                  </a:lnTo>
                  <a:lnTo>
                    <a:pt x="95" y="3025"/>
                  </a:lnTo>
                  <a:lnTo>
                    <a:pt x="12" y="2573"/>
                  </a:lnTo>
                  <a:lnTo>
                    <a:pt x="0" y="2335"/>
                  </a:lnTo>
                  <a:lnTo>
                    <a:pt x="12" y="2097"/>
                  </a:lnTo>
                  <a:lnTo>
                    <a:pt x="95" y="1644"/>
                  </a:lnTo>
                  <a:lnTo>
                    <a:pt x="274" y="1227"/>
                  </a:lnTo>
                  <a:lnTo>
                    <a:pt x="524" y="846"/>
                  </a:lnTo>
                  <a:lnTo>
                    <a:pt x="845" y="537"/>
                  </a:lnTo>
                  <a:lnTo>
                    <a:pt x="1215" y="287"/>
                  </a:lnTo>
                  <a:lnTo>
                    <a:pt x="1631" y="108"/>
                  </a:lnTo>
                  <a:lnTo>
                    <a:pt x="2096" y="13"/>
                  </a:lnTo>
                  <a:lnTo>
                    <a:pt x="2334" y="1"/>
                  </a:lnTo>
                  <a:lnTo>
                    <a:pt x="2572" y="13"/>
                  </a:lnTo>
                  <a:lnTo>
                    <a:pt x="3024" y="108"/>
                  </a:lnTo>
                  <a:lnTo>
                    <a:pt x="3441" y="287"/>
                  </a:lnTo>
                  <a:lnTo>
                    <a:pt x="3810" y="537"/>
                  </a:lnTo>
                  <a:lnTo>
                    <a:pt x="4132" y="846"/>
                  </a:lnTo>
                  <a:lnTo>
                    <a:pt x="4382" y="1227"/>
                  </a:lnTo>
                  <a:lnTo>
                    <a:pt x="4560" y="1644"/>
                  </a:lnTo>
                  <a:lnTo>
                    <a:pt x="4656" y="2097"/>
                  </a:lnTo>
                  <a:lnTo>
                    <a:pt x="4656" y="2335"/>
                  </a:lnTo>
                  <a:close/>
                </a:path>
              </a:pathLst>
            </a:custGeom>
            <a:noFill/>
            <a:ln w="9525" cap="flat" cmpd="sng">
              <a:solidFill>
                <a:srgbClr val="0D688A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57"/>
            <p:cNvSpPr/>
            <p:nvPr/>
          </p:nvSpPr>
          <p:spPr>
            <a:xfrm>
              <a:off x="7990602" y="1825057"/>
              <a:ext cx="128310" cy="127908"/>
            </a:xfrm>
            <a:custGeom>
              <a:avLst/>
              <a:gdLst/>
              <a:ahLst/>
              <a:cxnLst/>
              <a:rect l="l" t="t" r="r" b="b"/>
              <a:pathLst>
                <a:path w="3835" h="3823" fill="none" extrusionOk="0">
                  <a:moveTo>
                    <a:pt x="3835" y="1917"/>
                  </a:moveTo>
                  <a:lnTo>
                    <a:pt x="3823" y="2108"/>
                  </a:lnTo>
                  <a:lnTo>
                    <a:pt x="3751" y="2477"/>
                  </a:lnTo>
                  <a:lnTo>
                    <a:pt x="3608" y="2822"/>
                  </a:lnTo>
                  <a:lnTo>
                    <a:pt x="3394" y="3132"/>
                  </a:lnTo>
                  <a:lnTo>
                    <a:pt x="3144" y="3394"/>
                  </a:lnTo>
                  <a:lnTo>
                    <a:pt x="2834" y="3596"/>
                  </a:lnTo>
                  <a:lnTo>
                    <a:pt x="2489" y="3739"/>
                  </a:lnTo>
                  <a:lnTo>
                    <a:pt x="2120" y="3822"/>
                  </a:lnTo>
                  <a:lnTo>
                    <a:pt x="1918" y="3822"/>
                  </a:lnTo>
                  <a:lnTo>
                    <a:pt x="1727" y="3822"/>
                  </a:lnTo>
                  <a:lnTo>
                    <a:pt x="1346" y="3739"/>
                  </a:lnTo>
                  <a:lnTo>
                    <a:pt x="1001" y="3596"/>
                  </a:lnTo>
                  <a:lnTo>
                    <a:pt x="703" y="3394"/>
                  </a:lnTo>
                  <a:lnTo>
                    <a:pt x="441" y="3132"/>
                  </a:lnTo>
                  <a:lnTo>
                    <a:pt x="239" y="2822"/>
                  </a:lnTo>
                  <a:lnTo>
                    <a:pt x="84" y="2477"/>
                  </a:lnTo>
                  <a:lnTo>
                    <a:pt x="12" y="2108"/>
                  </a:lnTo>
                  <a:lnTo>
                    <a:pt x="1" y="1917"/>
                  </a:lnTo>
                  <a:lnTo>
                    <a:pt x="12" y="1715"/>
                  </a:lnTo>
                  <a:lnTo>
                    <a:pt x="84" y="1346"/>
                  </a:lnTo>
                  <a:lnTo>
                    <a:pt x="239" y="1001"/>
                  </a:lnTo>
                  <a:lnTo>
                    <a:pt x="441" y="691"/>
                  </a:lnTo>
                  <a:lnTo>
                    <a:pt x="703" y="429"/>
                  </a:lnTo>
                  <a:lnTo>
                    <a:pt x="1001" y="227"/>
                  </a:lnTo>
                  <a:lnTo>
                    <a:pt x="1346" y="84"/>
                  </a:lnTo>
                  <a:lnTo>
                    <a:pt x="1727" y="0"/>
                  </a:lnTo>
                  <a:lnTo>
                    <a:pt x="1918" y="0"/>
                  </a:lnTo>
                  <a:lnTo>
                    <a:pt x="2120" y="0"/>
                  </a:lnTo>
                  <a:lnTo>
                    <a:pt x="2489" y="84"/>
                  </a:lnTo>
                  <a:lnTo>
                    <a:pt x="2834" y="227"/>
                  </a:lnTo>
                  <a:lnTo>
                    <a:pt x="3144" y="429"/>
                  </a:lnTo>
                  <a:lnTo>
                    <a:pt x="3394" y="691"/>
                  </a:lnTo>
                  <a:lnTo>
                    <a:pt x="3608" y="1001"/>
                  </a:lnTo>
                  <a:lnTo>
                    <a:pt x="3751" y="1346"/>
                  </a:lnTo>
                  <a:lnTo>
                    <a:pt x="3823" y="1715"/>
                  </a:lnTo>
                  <a:lnTo>
                    <a:pt x="3835" y="1917"/>
                  </a:lnTo>
                  <a:close/>
                </a:path>
              </a:pathLst>
            </a:custGeom>
            <a:noFill/>
            <a:ln w="7450" cap="flat" cmpd="sng">
              <a:solidFill>
                <a:srgbClr val="0D688A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57"/>
            <p:cNvSpPr/>
            <p:nvPr/>
          </p:nvSpPr>
          <p:spPr>
            <a:xfrm>
              <a:off x="7969088" y="2004729"/>
              <a:ext cx="82506" cy="82473"/>
            </a:xfrm>
            <a:custGeom>
              <a:avLst/>
              <a:gdLst/>
              <a:ahLst/>
              <a:cxnLst/>
              <a:rect l="l" t="t" r="r" b="b"/>
              <a:pathLst>
                <a:path w="2466" h="2465" extrusionOk="0">
                  <a:moveTo>
                    <a:pt x="1239" y="0"/>
                  </a:moveTo>
                  <a:lnTo>
                    <a:pt x="989" y="12"/>
                  </a:lnTo>
                  <a:lnTo>
                    <a:pt x="536" y="203"/>
                  </a:lnTo>
                  <a:lnTo>
                    <a:pt x="203" y="536"/>
                  </a:lnTo>
                  <a:lnTo>
                    <a:pt x="24" y="977"/>
                  </a:lnTo>
                  <a:lnTo>
                    <a:pt x="1" y="1227"/>
                  </a:lnTo>
                  <a:lnTo>
                    <a:pt x="24" y="1489"/>
                  </a:lnTo>
                  <a:lnTo>
                    <a:pt x="203" y="1929"/>
                  </a:lnTo>
                  <a:lnTo>
                    <a:pt x="536" y="2263"/>
                  </a:lnTo>
                  <a:lnTo>
                    <a:pt x="989" y="2453"/>
                  </a:lnTo>
                  <a:lnTo>
                    <a:pt x="1239" y="2465"/>
                  </a:lnTo>
                  <a:lnTo>
                    <a:pt x="1489" y="2453"/>
                  </a:lnTo>
                  <a:lnTo>
                    <a:pt x="1930" y="2263"/>
                  </a:lnTo>
                  <a:lnTo>
                    <a:pt x="2263" y="1929"/>
                  </a:lnTo>
                  <a:lnTo>
                    <a:pt x="2453" y="1489"/>
                  </a:lnTo>
                  <a:lnTo>
                    <a:pt x="2465" y="1227"/>
                  </a:lnTo>
                  <a:lnTo>
                    <a:pt x="2453" y="977"/>
                  </a:lnTo>
                  <a:lnTo>
                    <a:pt x="2263" y="536"/>
                  </a:lnTo>
                  <a:lnTo>
                    <a:pt x="1930" y="203"/>
                  </a:lnTo>
                  <a:lnTo>
                    <a:pt x="1489" y="12"/>
                  </a:lnTo>
                  <a:lnTo>
                    <a:pt x="1239" y="0"/>
                  </a:lnTo>
                  <a:close/>
                </a:path>
              </a:pathLst>
            </a:custGeom>
            <a:solidFill>
              <a:srgbClr val="0D688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57"/>
            <p:cNvSpPr/>
            <p:nvPr/>
          </p:nvSpPr>
          <p:spPr>
            <a:xfrm>
              <a:off x="8113695" y="2025440"/>
              <a:ext cx="82506" cy="82506"/>
            </a:xfrm>
            <a:custGeom>
              <a:avLst/>
              <a:gdLst/>
              <a:ahLst/>
              <a:cxnLst/>
              <a:rect l="l" t="t" r="r" b="b"/>
              <a:pathLst>
                <a:path w="2466" h="2466" fill="none" extrusionOk="0">
                  <a:moveTo>
                    <a:pt x="2465" y="1239"/>
                  </a:moveTo>
                  <a:lnTo>
                    <a:pt x="2442" y="1489"/>
                  </a:lnTo>
                  <a:lnTo>
                    <a:pt x="2263" y="1929"/>
                  </a:lnTo>
                  <a:lnTo>
                    <a:pt x="1930" y="2263"/>
                  </a:lnTo>
                  <a:lnTo>
                    <a:pt x="1477" y="2453"/>
                  </a:lnTo>
                  <a:lnTo>
                    <a:pt x="1227" y="2465"/>
                  </a:lnTo>
                  <a:lnTo>
                    <a:pt x="977" y="2453"/>
                  </a:lnTo>
                  <a:lnTo>
                    <a:pt x="537" y="2263"/>
                  </a:lnTo>
                  <a:lnTo>
                    <a:pt x="203" y="1929"/>
                  </a:lnTo>
                  <a:lnTo>
                    <a:pt x="13" y="1489"/>
                  </a:lnTo>
                  <a:lnTo>
                    <a:pt x="1" y="1239"/>
                  </a:lnTo>
                  <a:lnTo>
                    <a:pt x="13" y="989"/>
                  </a:lnTo>
                  <a:lnTo>
                    <a:pt x="203" y="548"/>
                  </a:lnTo>
                  <a:lnTo>
                    <a:pt x="537" y="203"/>
                  </a:lnTo>
                  <a:lnTo>
                    <a:pt x="977" y="24"/>
                  </a:lnTo>
                  <a:lnTo>
                    <a:pt x="1227" y="0"/>
                  </a:lnTo>
                  <a:lnTo>
                    <a:pt x="1477" y="24"/>
                  </a:lnTo>
                  <a:lnTo>
                    <a:pt x="1930" y="203"/>
                  </a:lnTo>
                  <a:lnTo>
                    <a:pt x="2263" y="548"/>
                  </a:lnTo>
                  <a:lnTo>
                    <a:pt x="2442" y="989"/>
                  </a:lnTo>
                  <a:lnTo>
                    <a:pt x="2465" y="1239"/>
                  </a:lnTo>
                  <a:close/>
                </a:path>
              </a:pathLst>
            </a:custGeom>
            <a:noFill/>
            <a:ln w="7450" cap="flat" cmpd="sng">
              <a:solidFill>
                <a:srgbClr val="0D688A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57"/>
            <p:cNvSpPr/>
            <p:nvPr/>
          </p:nvSpPr>
          <p:spPr>
            <a:xfrm>
              <a:off x="2375582" y="2975420"/>
              <a:ext cx="128310" cy="128310"/>
            </a:xfrm>
            <a:custGeom>
              <a:avLst/>
              <a:gdLst/>
              <a:ahLst/>
              <a:cxnLst/>
              <a:rect l="l" t="t" r="r" b="b"/>
              <a:pathLst>
                <a:path w="3835" h="3835" fill="none" extrusionOk="0">
                  <a:moveTo>
                    <a:pt x="3834" y="1918"/>
                  </a:moveTo>
                  <a:lnTo>
                    <a:pt x="3823" y="2108"/>
                  </a:lnTo>
                  <a:lnTo>
                    <a:pt x="3751" y="2489"/>
                  </a:lnTo>
                  <a:lnTo>
                    <a:pt x="3596" y="2835"/>
                  </a:lnTo>
                  <a:lnTo>
                    <a:pt x="3394" y="3132"/>
                  </a:lnTo>
                  <a:lnTo>
                    <a:pt x="3132" y="3394"/>
                  </a:lnTo>
                  <a:lnTo>
                    <a:pt x="2834" y="3597"/>
                  </a:lnTo>
                  <a:lnTo>
                    <a:pt x="2489" y="3752"/>
                  </a:lnTo>
                  <a:lnTo>
                    <a:pt x="2108" y="3823"/>
                  </a:lnTo>
                  <a:lnTo>
                    <a:pt x="1917" y="3835"/>
                  </a:lnTo>
                  <a:lnTo>
                    <a:pt x="1715" y="3823"/>
                  </a:lnTo>
                  <a:lnTo>
                    <a:pt x="1346" y="3752"/>
                  </a:lnTo>
                  <a:lnTo>
                    <a:pt x="1001" y="3597"/>
                  </a:lnTo>
                  <a:lnTo>
                    <a:pt x="691" y="3394"/>
                  </a:lnTo>
                  <a:lnTo>
                    <a:pt x="441" y="3132"/>
                  </a:lnTo>
                  <a:lnTo>
                    <a:pt x="227" y="2835"/>
                  </a:lnTo>
                  <a:lnTo>
                    <a:pt x="84" y="2489"/>
                  </a:lnTo>
                  <a:lnTo>
                    <a:pt x="12" y="2108"/>
                  </a:lnTo>
                  <a:lnTo>
                    <a:pt x="0" y="1918"/>
                  </a:lnTo>
                  <a:lnTo>
                    <a:pt x="12" y="1716"/>
                  </a:lnTo>
                  <a:lnTo>
                    <a:pt x="84" y="1346"/>
                  </a:lnTo>
                  <a:lnTo>
                    <a:pt x="227" y="1001"/>
                  </a:lnTo>
                  <a:lnTo>
                    <a:pt x="441" y="692"/>
                  </a:lnTo>
                  <a:lnTo>
                    <a:pt x="691" y="442"/>
                  </a:lnTo>
                  <a:lnTo>
                    <a:pt x="1001" y="227"/>
                  </a:lnTo>
                  <a:lnTo>
                    <a:pt x="1346" y="84"/>
                  </a:lnTo>
                  <a:lnTo>
                    <a:pt x="1715" y="13"/>
                  </a:lnTo>
                  <a:lnTo>
                    <a:pt x="1917" y="1"/>
                  </a:lnTo>
                  <a:lnTo>
                    <a:pt x="2108" y="13"/>
                  </a:lnTo>
                  <a:lnTo>
                    <a:pt x="2489" y="84"/>
                  </a:lnTo>
                  <a:lnTo>
                    <a:pt x="2834" y="227"/>
                  </a:lnTo>
                  <a:lnTo>
                    <a:pt x="3132" y="442"/>
                  </a:lnTo>
                  <a:lnTo>
                    <a:pt x="3394" y="692"/>
                  </a:lnTo>
                  <a:lnTo>
                    <a:pt x="3596" y="1001"/>
                  </a:lnTo>
                  <a:lnTo>
                    <a:pt x="3751" y="1346"/>
                  </a:lnTo>
                  <a:lnTo>
                    <a:pt x="3823" y="1716"/>
                  </a:lnTo>
                  <a:lnTo>
                    <a:pt x="3834" y="1918"/>
                  </a:lnTo>
                  <a:close/>
                </a:path>
              </a:pathLst>
            </a:custGeom>
            <a:noFill/>
            <a:ln w="7450" cap="flat" cmpd="sng">
              <a:solidFill>
                <a:srgbClr val="0D688A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57"/>
            <p:cNvSpPr/>
            <p:nvPr/>
          </p:nvSpPr>
          <p:spPr>
            <a:xfrm>
              <a:off x="2238536" y="3030426"/>
              <a:ext cx="82506" cy="82473"/>
            </a:xfrm>
            <a:custGeom>
              <a:avLst/>
              <a:gdLst/>
              <a:ahLst/>
              <a:cxnLst/>
              <a:rect l="l" t="t" r="r" b="b"/>
              <a:pathLst>
                <a:path w="2466" h="2465" extrusionOk="0">
                  <a:moveTo>
                    <a:pt x="1227" y="0"/>
                  </a:moveTo>
                  <a:lnTo>
                    <a:pt x="977" y="12"/>
                  </a:lnTo>
                  <a:lnTo>
                    <a:pt x="536" y="203"/>
                  </a:lnTo>
                  <a:lnTo>
                    <a:pt x="203" y="536"/>
                  </a:lnTo>
                  <a:lnTo>
                    <a:pt x="12" y="976"/>
                  </a:lnTo>
                  <a:lnTo>
                    <a:pt x="1" y="1227"/>
                  </a:lnTo>
                  <a:lnTo>
                    <a:pt x="12" y="1477"/>
                  </a:lnTo>
                  <a:lnTo>
                    <a:pt x="203" y="1917"/>
                  </a:lnTo>
                  <a:lnTo>
                    <a:pt x="536" y="2262"/>
                  </a:lnTo>
                  <a:lnTo>
                    <a:pt x="977" y="2441"/>
                  </a:lnTo>
                  <a:lnTo>
                    <a:pt x="1227" y="2465"/>
                  </a:lnTo>
                  <a:lnTo>
                    <a:pt x="1489" y="2441"/>
                  </a:lnTo>
                  <a:lnTo>
                    <a:pt x="1929" y="2262"/>
                  </a:lnTo>
                  <a:lnTo>
                    <a:pt x="2263" y="1917"/>
                  </a:lnTo>
                  <a:lnTo>
                    <a:pt x="2453" y="1477"/>
                  </a:lnTo>
                  <a:lnTo>
                    <a:pt x="2465" y="1227"/>
                  </a:lnTo>
                  <a:lnTo>
                    <a:pt x="2453" y="976"/>
                  </a:lnTo>
                  <a:lnTo>
                    <a:pt x="2263" y="536"/>
                  </a:lnTo>
                  <a:lnTo>
                    <a:pt x="1929" y="203"/>
                  </a:lnTo>
                  <a:lnTo>
                    <a:pt x="1489" y="12"/>
                  </a:lnTo>
                  <a:lnTo>
                    <a:pt x="1227" y="0"/>
                  </a:lnTo>
                  <a:close/>
                </a:path>
              </a:pathLst>
            </a:custGeom>
            <a:solidFill>
              <a:srgbClr val="0D688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57"/>
            <p:cNvSpPr/>
            <p:nvPr/>
          </p:nvSpPr>
          <p:spPr>
            <a:xfrm>
              <a:off x="2285947" y="3168643"/>
              <a:ext cx="82506" cy="82506"/>
            </a:xfrm>
            <a:custGeom>
              <a:avLst/>
              <a:gdLst/>
              <a:ahLst/>
              <a:cxnLst/>
              <a:rect l="l" t="t" r="r" b="b"/>
              <a:pathLst>
                <a:path w="2466" h="2466" fill="none" extrusionOk="0">
                  <a:moveTo>
                    <a:pt x="2465" y="1227"/>
                  </a:moveTo>
                  <a:lnTo>
                    <a:pt x="2441" y="1477"/>
                  </a:lnTo>
                  <a:lnTo>
                    <a:pt x="2263" y="1918"/>
                  </a:lnTo>
                  <a:lnTo>
                    <a:pt x="1917" y="2251"/>
                  </a:lnTo>
                  <a:lnTo>
                    <a:pt x="1477" y="2442"/>
                  </a:lnTo>
                  <a:lnTo>
                    <a:pt x="1227" y="2465"/>
                  </a:lnTo>
                  <a:lnTo>
                    <a:pt x="977" y="2442"/>
                  </a:lnTo>
                  <a:lnTo>
                    <a:pt x="536" y="2251"/>
                  </a:lnTo>
                  <a:lnTo>
                    <a:pt x="203" y="1918"/>
                  </a:lnTo>
                  <a:lnTo>
                    <a:pt x="12" y="1477"/>
                  </a:lnTo>
                  <a:lnTo>
                    <a:pt x="0" y="1227"/>
                  </a:lnTo>
                  <a:lnTo>
                    <a:pt x="12" y="977"/>
                  </a:lnTo>
                  <a:lnTo>
                    <a:pt x="203" y="537"/>
                  </a:lnTo>
                  <a:lnTo>
                    <a:pt x="536" y="203"/>
                  </a:lnTo>
                  <a:lnTo>
                    <a:pt x="977" y="13"/>
                  </a:lnTo>
                  <a:lnTo>
                    <a:pt x="1227" y="1"/>
                  </a:lnTo>
                  <a:lnTo>
                    <a:pt x="1477" y="13"/>
                  </a:lnTo>
                  <a:lnTo>
                    <a:pt x="1917" y="203"/>
                  </a:lnTo>
                  <a:lnTo>
                    <a:pt x="2263" y="537"/>
                  </a:lnTo>
                  <a:lnTo>
                    <a:pt x="2441" y="977"/>
                  </a:lnTo>
                  <a:lnTo>
                    <a:pt x="2465" y="1227"/>
                  </a:lnTo>
                  <a:close/>
                </a:path>
              </a:pathLst>
            </a:custGeom>
            <a:noFill/>
            <a:ln w="7450" cap="flat" cmpd="sng">
              <a:solidFill>
                <a:srgbClr val="0D688A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0" name="Google Shape;1900;p57"/>
          <p:cNvGrpSpPr/>
          <p:nvPr/>
        </p:nvGrpSpPr>
        <p:grpSpPr>
          <a:xfrm>
            <a:off x="3470826" y="1187399"/>
            <a:ext cx="4029438" cy="3194695"/>
            <a:chOff x="3470826" y="1187399"/>
            <a:chExt cx="4029438" cy="3194695"/>
          </a:xfrm>
        </p:grpSpPr>
        <p:sp>
          <p:nvSpPr>
            <p:cNvPr id="1901" name="Google Shape;1901;p57"/>
            <p:cNvSpPr/>
            <p:nvPr/>
          </p:nvSpPr>
          <p:spPr>
            <a:xfrm>
              <a:off x="3470826" y="1187399"/>
              <a:ext cx="4029438" cy="3194695"/>
            </a:xfrm>
            <a:custGeom>
              <a:avLst/>
              <a:gdLst/>
              <a:ahLst/>
              <a:cxnLst/>
              <a:rect l="l" t="t" r="r" b="b"/>
              <a:pathLst>
                <a:path w="149835" h="118795" extrusionOk="0">
                  <a:moveTo>
                    <a:pt x="126807" y="1"/>
                  </a:moveTo>
                  <a:lnTo>
                    <a:pt x="126283" y="25"/>
                  </a:lnTo>
                  <a:lnTo>
                    <a:pt x="126022" y="84"/>
                  </a:lnTo>
                  <a:lnTo>
                    <a:pt x="2001" y="30887"/>
                  </a:lnTo>
                  <a:lnTo>
                    <a:pt x="1739" y="30958"/>
                  </a:lnTo>
                  <a:lnTo>
                    <a:pt x="1263" y="31185"/>
                  </a:lnTo>
                  <a:lnTo>
                    <a:pt x="846" y="31494"/>
                  </a:lnTo>
                  <a:lnTo>
                    <a:pt x="512" y="31875"/>
                  </a:lnTo>
                  <a:lnTo>
                    <a:pt x="251" y="32304"/>
                  </a:lnTo>
                  <a:lnTo>
                    <a:pt x="72" y="32780"/>
                  </a:lnTo>
                  <a:lnTo>
                    <a:pt x="1" y="33292"/>
                  </a:lnTo>
                  <a:lnTo>
                    <a:pt x="24" y="33816"/>
                  </a:lnTo>
                  <a:lnTo>
                    <a:pt x="72" y="34078"/>
                  </a:lnTo>
                  <a:lnTo>
                    <a:pt x="20623" y="116794"/>
                  </a:lnTo>
                  <a:lnTo>
                    <a:pt x="20694" y="117056"/>
                  </a:lnTo>
                  <a:lnTo>
                    <a:pt x="20921" y="117532"/>
                  </a:lnTo>
                  <a:lnTo>
                    <a:pt x="21230" y="117949"/>
                  </a:lnTo>
                  <a:lnTo>
                    <a:pt x="21611" y="118282"/>
                  </a:lnTo>
                  <a:lnTo>
                    <a:pt x="22040" y="118544"/>
                  </a:lnTo>
                  <a:lnTo>
                    <a:pt x="22516" y="118723"/>
                  </a:lnTo>
                  <a:lnTo>
                    <a:pt x="23028" y="118794"/>
                  </a:lnTo>
                  <a:lnTo>
                    <a:pt x="23552" y="118771"/>
                  </a:lnTo>
                  <a:lnTo>
                    <a:pt x="23814" y="118723"/>
                  </a:lnTo>
                  <a:lnTo>
                    <a:pt x="147835" y="87908"/>
                  </a:lnTo>
                  <a:lnTo>
                    <a:pt x="148097" y="87837"/>
                  </a:lnTo>
                  <a:lnTo>
                    <a:pt x="148573" y="87611"/>
                  </a:lnTo>
                  <a:lnTo>
                    <a:pt x="148990" y="87301"/>
                  </a:lnTo>
                  <a:lnTo>
                    <a:pt x="149323" y="86932"/>
                  </a:lnTo>
                  <a:lnTo>
                    <a:pt x="149585" y="86491"/>
                  </a:lnTo>
                  <a:lnTo>
                    <a:pt x="149764" y="86015"/>
                  </a:lnTo>
                  <a:lnTo>
                    <a:pt x="149835" y="85515"/>
                  </a:lnTo>
                  <a:lnTo>
                    <a:pt x="149811" y="84991"/>
                  </a:lnTo>
                  <a:lnTo>
                    <a:pt x="149764" y="84717"/>
                  </a:lnTo>
                  <a:lnTo>
                    <a:pt x="129213" y="2001"/>
                  </a:lnTo>
                  <a:lnTo>
                    <a:pt x="129141" y="1739"/>
                  </a:lnTo>
                  <a:lnTo>
                    <a:pt x="128915" y="1263"/>
                  </a:lnTo>
                  <a:lnTo>
                    <a:pt x="128605" y="858"/>
                  </a:lnTo>
                  <a:lnTo>
                    <a:pt x="128224" y="513"/>
                  </a:lnTo>
                  <a:lnTo>
                    <a:pt x="127796" y="251"/>
                  </a:lnTo>
                  <a:lnTo>
                    <a:pt x="127319" y="84"/>
                  </a:lnTo>
                  <a:lnTo>
                    <a:pt x="126807" y="1"/>
                  </a:lnTo>
                  <a:close/>
                </a:path>
              </a:pathLst>
            </a:custGeom>
            <a:solidFill>
              <a:srgbClr val="0A6788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57"/>
            <p:cNvSpPr/>
            <p:nvPr/>
          </p:nvSpPr>
          <p:spPr>
            <a:xfrm>
              <a:off x="3889978" y="3066694"/>
              <a:ext cx="183488" cy="183514"/>
            </a:xfrm>
            <a:custGeom>
              <a:avLst/>
              <a:gdLst/>
              <a:ahLst/>
              <a:cxnLst/>
              <a:rect l="l" t="t" r="r" b="b"/>
              <a:pathLst>
                <a:path w="6823" h="6824" extrusionOk="0">
                  <a:moveTo>
                    <a:pt x="3418" y="1"/>
                  </a:moveTo>
                  <a:lnTo>
                    <a:pt x="3060" y="12"/>
                  </a:lnTo>
                  <a:lnTo>
                    <a:pt x="2394" y="143"/>
                  </a:lnTo>
                  <a:lnTo>
                    <a:pt x="1786" y="405"/>
                  </a:lnTo>
                  <a:lnTo>
                    <a:pt x="1239" y="774"/>
                  </a:lnTo>
                  <a:lnTo>
                    <a:pt x="774" y="1239"/>
                  </a:lnTo>
                  <a:lnTo>
                    <a:pt x="405" y="1775"/>
                  </a:lnTo>
                  <a:lnTo>
                    <a:pt x="143" y="2394"/>
                  </a:lnTo>
                  <a:lnTo>
                    <a:pt x="12" y="3061"/>
                  </a:lnTo>
                  <a:lnTo>
                    <a:pt x="0" y="3406"/>
                  </a:lnTo>
                  <a:lnTo>
                    <a:pt x="12" y="3763"/>
                  </a:lnTo>
                  <a:lnTo>
                    <a:pt x="143" y="4430"/>
                  </a:lnTo>
                  <a:lnTo>
                    <a:pt x="405" y="5037"/>
                  </a:lnTo>
                  <a:lnTo>
                    <a:pt x="774" y="5585"/>
                  </a:lnTo>
                  <a:lnTo>
                    <a:pt x="1239" y="6049"/>
                  </a:lnTo>
                  <a:lnTo>
                    <a:pt x="1786" y="6418"/>
                  </a:lnTo>
                  <a:lnTo>
                    <a:pt x="2394" y="6680"/>
                  </a:lnTo>
                  <a:lnTo>
                    <a:pt x="3060" y="6811"/>
                  </a:lnTo>
                  <a:lnTo>
                    <a:pt x="3418" y="6823"/>
                  </a:lnTo>
                  <a:lnTo>
                    <a:pt x="3763" y="6811"/>
                  </a:lnTo>
                  <a:lnTo>
                    <a:pt x="4430" y="6680"/>
                  </a:lnTo>
                  <a:lnTo>
                    <a:pt x="5049" y="6418"/>
                  </a:lnTo>
                  <a:lnTo>
                    <a:pt x="5585" y="6049"/>
                  </a:lnTo>
                  <a:lnTo>
                    <a:pt x="6049" y="5585"/>
                  </a:lnTo>
                  <a:lnTo>
                    <a:pt x="6418" y="5037"/>
                  </a:lnTo>
                  <a:lnTo>
                    <a:pt x="6680" y="4430"/>
                  </a:lnTo>
                  <a:lnTo>
                    <a:pt x="6811" y="3763"/>
                  </a:lnTo>
                  <a:lnTo>
                    <a:pt x="6823" y="3406"/>
                  </a:lnTo>
                  <a:lnTo>
                    <a:pt x="6811" y="3061"/>
                  </a:lnTo>
                  <a:lnTo>
                    <a:pt x="6680" y="2394"/>
                  </a:lnTo>
                  <a:lnTo>
                    <a:pt x="6418" y="1775"/>
                  </a:lnTo>
                  <a:lnTo>
                    <a:pt x="6049" y="1239"/>
                  </a:lnTo>
                  <a:lnTo>
                    <a:pt x="5585" y="774"/>
                  </a:lnTo>
                  <a:lnTo>
                    <a:pt x="5049" y="405"/>
                  </a:lnTo>
                  <a:lnTo>
                    <a:pt x="4430" y="143"/>
                  </a:lnTo>
                  <a:lnTo>
                    <a:pt x="3763" y="12"/>
                  </a:lnTo>
                  <a:lnTo>
                    <a:pt x="3418" y="1"/>
                  </a:lnTo>
                  <a:close/>
                </a:path>
              </a:pathLst>
            </a:custGeom>
            <a:solidFill>
              <a:srgbClr val="9AD1C1"/>
            </a:solidFill>
            <a:ln w="3875" cap="flat" cmpd="sng">
              <a:solidFill>
                <a:srgbClr val="01808A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57"/>
            <p:cNvSpPr/>
            <p:nvPr/>
          </p:nvSpPr>
          <p:spPr>
            <a:xfrm>
              <a:off x="3877143" y="1367035"/>
              <a:ext cx="3382942" cy="2794104"/>
            </a:xfrm>
            <a:custGeom>
              <a:avLst/>
              <a:gdLst/>
              <a:ahLst/>
              <a:cxnLst/>
              <a:rect l="l" t="t" r="r" b="b"/>
              <a:pathLst>
                <a:path w="125795" h="103899" extrusionOk="0">
                  <a:moveTo>
                    <a:pt x="106566" y="1"/>
                  </a:moveTo>
                  <a:lnTo>
                    <a:pt x="0" y="26469"/>
                  </a:lnTo>
                  <a:lnTo>
                    <a:pt x="19241" y="103899"/>
                  </a:lnTo>
                  <a:lnTo>
                    <a:pt x="125795" y="77430"/>
                  </a:lnTo>
                  <a:lnTo>
                    <a:pt x="1065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904" name="Google Shape;1904;p57"/>
            <p:cNvPicPr preferRelativeResize="0"/>
            <p:nvPr/>
          </p:nvPicPr>
          <p:blipFill>
            <a:blip r:embed="rId3"/>
            <a:srcRect l="11004" r="11004"/>
            <a:stretch/>
          </p:blipFill>
          <p:spPr>
            <a:xfrm rot="20769050">
              <a:off x="4092103" y="1684994"/>
              <a:ext cx="2987044" cy="215433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85;p61">
            <a:extLst>
              <a:ext uri="{FF2B5EF4-FFF2-40B4-BE49-F238E27FC236}">
                <a16:creationId xmlns:a16="http://schemas.microsoft.com/office/drawing/2014/main" id="{79A777B6-C33B-8A98-DD04-ABB5B932F4A4}"/>
              </a:ext>
            </a:extLst>
          </p:cNvPr>
          <p:cNvSpPr/>
          <p:nvPr/>
        </p:nvSpPr>
        <p:spPr>
          <a:xfrm>
            <a:off x="4117641" y="355770"/>
            <a:ext cx="1637888" cy="1261050"/>
          </a:xfrm>
          <a:custGeom>
            <a:avLst/>
            <a:gdLst/>
            <a:ahLst/>
            <a:cxnLst/>
            <a:rect l="l" t="t" r="r" b="b"/>
            <a:pathLst>
              <a:path w="65199" h="51439" extrusionOk="0">
                <a:moveTo>
                  <a:pt x="32093" y="0"/>
                </a:moveTo>
                <a:cubicBezTo>
                  <a:pt x="27748" y="0"/>
                  <a:pt x="23600" y="2474"/>
                  <a:pt x="21658" y="6650"/>
                </a:cubicBezTo>
                <a:cubicBezTo>
                  <a:pt x="19401" y="4497"/>
                  <a:pt x="16557" y="3468"/>
                  <a:pt x="13738" y="3468"/>
                </a:cubicBezTo>
                <a:cubicBezTo>
                  <a:pt x="9728" y="3468"/>
                  <a:pt x="5771" y="5549"/>
                  <a:pt x="3631" y="9436"/>
                </a:cubicBezTo>
                <a:cubicBezTo>
                  <a:pt x="0" y="16044"/>
                  <a:pt x="3608" y="24319"/>
                  <a:pt x="10942" y="26141"/>
                </a:cubicBezTo>
                <a:cubicBezTo>
                  <a:pt x="6001" y="27093"/>
                  <a:pt x="2869" y="32010"/>
                  <a:pt x="4096" y="36892"/>
                </a:cubicBezTo>
                <a:cubicBezTo>
                  <a:pt x="5093" y="40900"/>
                  <a:pt x="8691" y="43544"/>
                  <a:pt x="12617" y="43544"/>
                </a:cubicBezTo>
                <a:cubicBezTo>
                  <a:pt x="13471" y="43544"/>
                  <a:pt x="14342" y="43419"/>
                  <a:pt x="15204" y="43155"/>
                </a:cubicBezTo>
                <a:cubicBezTo>
                  <a:pt x="18693" y="48179"/>
                  <a:pt x="24360" y="51251"/>
                  <a:pt x="30468" y="51429"/>
                </a:cubicBezTo>
                <a:cubicBezTo>
                  <a:pt x="30669" y="51436"/>
                  <a:pt x="30869" y="51439"/>
                  <a:pt x="31069" y="51439"/>
                </a:cubicBezTo>
                <a:cubicBezTo>
                  <a:pt x="36969" y="51439"/>
                  <a:pt x="42558" y="48736"/>
                  <a:pt x="46220" y="44083"/>
                </a:cubicBezTo>
                <a:cubicBezTo>
                  <a:pt x="47260" y="44300"/>
                  <a:pt x="48295" y="44404"/>
                  <a:pt x="49314" y="44404"/>
                </a:cubicBezTo>
                <a:cubicBezTo>
                  <a:pt x="56854" y="44404"/>
                  <a:pt x="63474" y="38704"/>
                  <a:pt x="64282" y="30879"/>
                </a:cubicBezTo>
                <a:cubicBezTo>
                  <a:pt x="65199" y="21985"/>
                  <a:pt x="58222" y="14258"/>
                  <a:pt x="49292" y="14258"/>
                </a:cubicBezTo>
                <a:cubicBezTo>
                  <a:pt x="47042" y="14258"/>
                  <a:pt x="44815" y="14758"/>
                  <a:pt x="42791" y="15735"/>
                </a:cubicBezTo>
                <a:cubicBezTo>
                  <a:pt x="45065" y="9948"/>
                  <a:pt x="42339" y="3400"/>
                  <a:pt x="36624" y="935"/>
                </a:cubicBezTo>
                <a:cubicBezTo>
                  <a:pt x="35146" y="301"/>
                  <a:pt x="33608" y="0"/>
                  <a:pt x="32093" y="0"/>
                </a:cubicBezTo>
                <a:close/>
              </a:path>
            </a:pathLst>
          </a:custGeom>
          <a:solidFill>
            <a:srgbClr val="F6F7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3" name="Google Shape;1323;p43"/>
          <p:cNvSpPr txBox="1">
            <a:spLocks noGrp="1"/>
          </p:cNvSpPr>
          <p:nvPr>
            <p:ph type="ctrTitle"/>
          </p:nvPr>
        </p:nvSpPr>
        <p:spPr>
          <a:xfrm>
            <a:off x="720000" y="2246201"/>
            <a:ext cx="3280800" cy="46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Hátrányok</a:t>
            </a:r>
            <a:endParaRPr dirty="0"/>
          </a:p>
        </p:txBody>
      </p:sp>
      <p:sp>
        <p:nvSpPr>
          <p:cNvPr id="1324" name="Google Shape;1324;p43"/>
          <p:cNvSpPr txBox="1">
            <a:spLocks noGrp="1"/>
          </p:cNvSpPr>
          <p:nvPr>
            <p:ph type="subTitle" idx="1"/>
          </p:nvPr>
        </p:nvSpPr>
        <p:spPr>
          <a:xfrm>
            <a:off x="1094100" y="3249050"/>
            <a:ext cx="2739000" cy="116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</a:pPr>
            <a:r>
              <a:rPr lang="hu-HU" sz="1800" dirty="0"/>
              <a:t>Költséges építés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</a:pPr>
            <a:r>
              <a:rPr lang="hu-HU" sz="1800" dirty="0"/>
              <a:t>Nem lehet minden házat újra cserélni</a:t>
            </a:r>
            <a:endParaRPr sz="1800" dirty="0"/>
          </a:p>
        </p:txBody>
      </p:sp>
      <p:pic>
        <p:nvPicPr>
          <p:cNvPr id="1325" name="Google Shape;1325;p43"/>
          <p:cNvPicPr preferRelativeResize="0"/>
          <p:nvPr/>
        </p:nvPicPr>
        <p:blipFill rotWithShape="1">
          <a:blip r:embed="rId3"/>
          <a:srcRect l="13895" t="2541" r="17063" b="14703"/>
          <a:stretch/>
        </p:blipFill>
        <p:spPr>
          <a:xfrm>
            <a:off x="4832975" y="1082105"/>
            <a:ext cx="4880344" cy="3353708"/>
          </a:xfrm>
          <a:prstGeom prst="bracketPair">
            <a:avLst>
              <a:gd name="adj" fmla="val 21577"/>
            </a:avLst>
          </a:prstGeom>
          <a:noFill/>
          <a:ln>
            <a:noFill/>
          </a:ln>
        </p:spPr>
      </p:pic>
      <p:cxnSp>
        <p:nvCxnSpPr>
          <p:cNvPr id="1326" name="Google Shape;1326;p43"/>
          <p:cNvCxnSpPr/>
          <p:nvPr/>
        </p:nvCxnSpPr>
        <p:spPr>
          <a:xfrm>
            <a:off x="720000" y="2981325"/>
            <a:ext cx="3113100" cy="0"/>
          </a:xfrm>
          <a:prstGeom prst="straightConnector1">
            <a:avLst/>
          </a:prstGeom>
          <a:noFill/>
          <a:ln w="9525" cap="flat" cmpd="sng">
            <a:solidFill>
              <a:srgbClr val="146B9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Ábra 2" descr="Harvey-korongok 100% egyszínű kitöltéssel">
            <a:extLst>
              <a:ext uri="{FF2B5EF4-FFF2-40B4-BE49-F238E27FC236}">
                <a16:creationId xmlns:a16="http://schemas.microsoft.com/office/drawing/2014/main" id="{70385835-CAE5-4B41-CCD5-A140C74A88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0000" y="3249050"/>
            <a:ext cx="236945" cy="236945"/>
          </a:xfrm>
          <a:prstGeom prst="rect">
            <a:avLst/>
          </a:prstGeom>
        </p:spPr>
      </p:pic>
      <p:pic>
        <p:nvPicPr>
          <p:cNvPr id="4" name="Ábra 3" descr="Harvey-korongok 100% egyszínű kitöltéssel">
            <a:extLst>
              <a:ext uri="{FF2B5EF4-FFF2-40B4-BE49-F238E27FC236}">
                <a16:creationId xmlns:a16="http://schemas.microsoft.com/office/drawing/2014/main" id="{260990E7-95F2-257F-DEBF-38FBA95048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0000" y="3753719"/>
            <a:ext cx="236945" cy="236945"/>
          </a:xfrm>
          <a:prstGeom prst="rect">
            <a:avLst/>
          </a:prstGeom>
        </p:spPr>
      </p:pic>
      <p:sp>
        <p:nvSpPr>
          <p:cNvPr id="6" name="Google Shape;2060;p61">
            <a:extLst>
              <a:ext uri="{FF2B5EF4-FFF2-40B4-BE49-F238E27FC236}">
                <a16:creationId xmlns:a16="http://schemas.microsoft.com/office/drawing/2014/main" id="{C63DCD64-C32B-F5D7-09F9-E3456E93400F}"/>
              </a:ext>
            </a:extLst>
          </p:cNvPr>
          <p:cNvSpPr/>
          <p:nvPr/>
        </p:nvSpPr>
        <p:spPr>
          <a:xfrm>
            <a:off x="799354" y="910261"/>
            <a:ext cx="1106564" cy="563547"/>
          </a:xfrm>
          <a:custGeom>
            <a:avLst/>
            <a:gdLst/>
            <a:ahLst/>
            <a:cxnLst/>
            <a:rect l="l" t="t" r="r" b="b"/>
            <a:pathLst>
              <a:path w="22920" h="10836" fill="none" extrusionOk="0">
                <a:moveTo>
                  <a:pt x="22920" y="10835"/>
                </a:moveTo>
                <a:cubicBezTo>
                  <a:pt x="22372" y="5132"/>
                  <a:pt x="17764" y="679"/>
                  <a:pt x="12037" y="334"/>
                </a:cubicBezTo>
                <a:cubicBezTo>
                  <a:pt x="6322" y="0"/>
                  <a:pt x="1215" y="3882"/>
                  <a:pt x="0" y="9478"/>
                </a:cubicBezTo>
              </a:path>
            </a:pathLst>
          </a:custGeom>
          <a:solidFill>
            <a:schemeClr val="bg2"/>
          </a:solidFill>
          <a:ln w="76200" cap="flat" cmpd="sng">
            <a:solidFill>
              <a:srgbClr val="01808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061;p61">
            <a:extLst>
              <a:ext uri="{FF2B5EF4-FFF2-40B4-BE49-F238E27FC236}">
                <a16:creationId xmlns:a16="http://schemas.microsoft.com/office/drawing/2014/main" id="{F512DC80-6B9F-DFE5-D911-3C40813D2AFF}"/>
              </a:ext>
            </a:extLst>
          </p:cNvPr>
          <p:cNvSpPr/>
          <p:nvPr/>
        </p:nvSpPr>
        <p:spPr>
          <a:xfrm rot="20475854">
            <a:off x="-231152" y="527681"/>
            <a:ext cx="1088750" cy="799451"/>
          </a:xfrm>
          <a:custGeom>
            <a:avLst/>
            <a:gdLst/>
            <a:ahLst/>
            <a:cxnLst/>
            <a:rect l="l" t="t" r="r" b="b"/>
            <a:pathLst>
              <a:path w="22551" h="15372" fill="none" extrusionOk="0">
                <a:moveTo>
                  <a:pt x="21336" y="15372"/>
                </a:moveTo>
                <a:cubicBezTo>
                  <a:pt x="22551" y="9800"/>
                  <a:pt x="19538" y="4180"/>
                  <a:pt x="14240" y="2096"/>
                </a:cubicBezTo>
                <a:cubicBezTo>
                  <a:pt x="8942" y="1"/>
                  <a:pt x="2905" y="2073"/>
                  <a:pt x="0" y="6966"/>
                </a:cubicBezTo>
              </a:path>
            </a:pathLst>
          </a:custGeom>
          <a:solidFill>
            <a:schemeClr val="bg2"/>
          </a:solidFill>
          <a:ln w="76200" cap="flat" cmpd="sng">
            <a:solidFill>
              <a:srgbClr val="01808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33"/>
          <p:cNvSpPr txBox="1">
            <a:spLocks noGrp="1"/>
          </p:cNvSpPr>
          <p:nvPr>
            <p:ph type="title"/>
          </p:nvPr>
        </p:nvSpPr>
        <p:spPr>
          <a:xfrm>
            <a:off x="2984400" y="2002800"/>
            <a:ext cx="5450400" cy="84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dirty="0"/>
              <a:t>Korszerűsítés</a:t>
            </a:r>
            <a:endParaRPr dirty="0"/>
          </a:p>
        </p:txBody>
      </p:sp>
      <p:sp>
        <p:nvSpPr>
          <p:cNvPr id="1001" name="Google Shape;1001;p33"/>
          <p:cNvSpPr txBox="1">
            <a:spLocks noGrp="1"/>
          </p:cNvSpPr>
          <p:nvPr>
            <p:ph type="ctrTitle" idx="2"/>
          </p:nvPr>
        </p:nvSpPr>
        <p:spPr>
          <a:xfrm>
            <a:off x="2984400" y="2988301"/>
            <a:ext cx="5674858" cy="33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918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dirty="0"/>
              <a:t>Ha nem szeretnénk új ház építésébe fogni, akkor is vannak lehetőségek az otthonunk energetikai korszerűsítésére. </a:t>
            </a:r>
            <a:endParaRPr dirty="0"/>
          </a:p>
        </p:txBody>
      </p:sp>
      <p:sp>
        <p:nvSpPr>
          <p:cNvPr id="1002" name="Google Shape;1002;p33"/>
          <p:cNvSpPr txBox="1">
            <a:spLocks noGrp="1"/>
          </p:cNvSpPr>
          <p:nvPr>
            <p:ph type="title" idx="3"/>
          </p:nvPr>
        </p:nvSpPr>
        <p:spPr>
          <a:xfrm>
            <a:off x="2984399" y="917400"/>
            <a:ext cx="4118149" cy="123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2. opció</a:t>
            </a:r>
            <a:endParaRPr dirty="0"/>
          </a:p>
        </p:txBody>
      </p:sp>
      <p:grpSp>
        <p:nvGrpSpPr>
          <p:cNvPr id="1003" name="Google Shape;1003;p33"/>
          <p:cNvGrpSpPr/>
          <p:nvPr/>
        </p:nvGrpSpPr>
        <p:grpSpPr>
          <a:xfrm>
            <a:off x="0" y="3721"/>
            <a:ext cx="2828337" cy="2959406"/>
            <a:chOff x="0" y="3721"/>
            <a:chExt cx="2828337" cy="2959406"/>
          </a:xfrm>
        </p:grpSpPr>
        <p:sp>
          <p:nvSpPr>
            <p:cNvPr id="1004" name="Google Shape;1004;p33"/>
            <p:cNvSpPr/>
            <p:nvPr/>
          </p:nvSpPr>
          <p:spPr>
            <a:xfrm>
              <a:off x="0" y="3721"/>
              <a:ext cx="2196986" cy="2320357"/>
            </a:xfrm>
            <a:custGeom>
              <a:avLst/>
              <a:gdLst/>
              <a:ahLst/>
              <a:cxnLst/>
              <a:rect l="l" t="t" r="r" b="b"/>
              <a:pathLst>
                <a:path w="4828540" h="5099685" extrusionOk="0">
                  <a:moveTo>
                    <a:pt x="4828219" y="5099477"/>
                  </a:moveTo>
                  <a:lnTo>
                    <a:pt x="4812365" y="5050834"/>
                  </a:lnTo>
                  <a:lnTo>
                    <a:pt x="4796234" y="5002358"/>
                  </a:lnTo>
                  <a:lnTo>
                    <a:pt x="4779828" y="4954049"/>
                  </a:lnTo>
                  <a:lnTo>
                    <a:pt x="4763149" y="4905910"/>
                  </a:lnTo>
                  <a:lnTo>
                    <a:pt x="4746196" y="4857939"/>
                  </a:lnTo>
                  <a:lnTo>
                    <a:pt x="4728973" y="4810139"/>
                  </a:lnTo>
                  <a:lnTo>
                    <a:pt x="4711478" y="4762509"/>
                  </a:lnTo>
                  <a:lnTo>
                    <a:pt x="4693715" y="4715049"/>
                  </a:lnTo>
                  <a:lnTo>
                    <a:pt x="4675683" y="4667762"/>
                  </a:lnTo>
                  <a:lnTo>
                    <a:pt x="4657385" y="4620646"/>
                  </a:lnTo>
                  <a:lnTo>
                    <a:pt x="4638820" y="4573703"/>
                  </a:lnTo>
                  <a:lnTo>
                    <a:pt x="4619991" y="4526933"/>
                  </a:lnTo>
                  <a:lnTo>
                    <a:pt x="4600899" y="4480338"/>
                  </a:lnTo>
                  <a:lnTo>
                    <a:pt x="4581544" y="4433916"/>
                  </a:lnTo>
                  <a:lnTo>
                    <a:pt x="4561928" y="4387670"/>
                  </a:lnTo>
                  <a:lnTo>
                    <a:pt x="4542051" y="4341600"/>
                  </a:lnTo>
                  <a:lnTo>
                    <a:pt x="4521916" y="4295706"/>
                  </a:lnTo>
                  <a:lnTo>
                    <a:pt x="4501523" y="4249988"/>
                  </a:lnTo>
                  <a:lnTo>
                    <a:pt x="4480874" y="4204448"/>
                  </a:lnTo>
                  <a:lnTo>
                    <a:pt x="4459969" y="4159087"/>
                  </a:lnTo>
                  <a:lnTo>
                    <a:pt x="4438810" y="4113903"/>
                  </a:lnTo>
                  <a:lnTo>
                    <a:pt x="4417397" y="4068899"/>
                  </a:lnTo>
                  <a:lnTo>
                    <a:pt x="4395733" y="4024075"/>
                  </a:lnTo>
                  <a:lnTo>
                    <a:pt x="4373818" y="3979431"/>
                  </a:lnTo>
                  <a:lnTo>
                    <a:pt x="4351653" y="3934968"/>
                  </a:lnTo>
                  <a:lnTo>
                    <a:pt x="4329239" y="3890687"/>
                  </a:lnTo>
                  <a:lnTo>
                    <a:pt x="4302320" y="3838374"/>
                  </a:lnTo>
                  <a:lnTo>
                    <a:pt x="4275054" y="3786318"/>
                  </a:lnTo>
                  <a:lnTo>
                    <a:pt x="4247443" y="3734521"/>
                  </a:lnTo>
                  <a:lnTo>
                    <a:pt x="4219490" y="3682983"/>
                  </a:lnTo>
                  <a:lnTo>
                    <a:pt x="4191196" y="3631706"/>
                  </a:lnTo>
                  <a:lnTo>
                    <a:pt x="4162564" y="3580691"/>
                  </a:lnTo>
                  <a:lnTo>
                    <a:pt x="4133595" y="3529938"/>
                  </a:lnTo>
                  <a:lnTo>
                    <a:pt x="4104290" y="3479449"/>
                  </a:lnTo>
                  <a:lnTo>
                    <a:pt x="4074653" y="3429224"/>
                  </a:lnTo>
                  <a:lnTo>
                    <a:pt x="4044685" y="3379265"/>
                  </a:lnTo>
                  <a:lnTo>
                    <a:pt x="4014388" y="3329572"/>
                  </a:lnTo>
                  <a:lnTo>
                    <a:pt x="3983763" y="3280146"/>
                  </a:lnTo>
                  <a:lnTo>
                    <a:pt x="3952814" y="3230989"/>
                  </a:lnTo>
                  <a:lnTo>
                    <a:pt x="3921541" y="3182102"/>
                  </a:lnTo>
                  <a:lnTo>
                    <a:pt x="3889946" y="3133485"/>
                  </a:lnTo>
                  <a:lnTo>
                    <a:pt x="3858033" y="3085139"/>
                  </a:lnTo>
                  <a:lnTo>
                    <a:pt x="3825801" y="3037066"/>
                  </a:lnTo>
                  <a:lnTo>
                    <a:pt x="3793255" y="2989266"/>
                  </a:lnTo>
                  <a:lnTo>
                    <a:pt x="3760394" y="2941741"/>
                  </a:lnTo>
                  <a:lnTo>
                    <a:pt x="3727222" y="2894491"/>
                  </a:lnTo>
                  <a:lnTo>
                    <a:pt x="3693740" y="2847517"/>
                  </a:lnTo>
                  <a:lnTo>
                    <a:pt x="3659950" y="2800821"/>
                  </a:lnTo>
                  <a:lnTo>
                    <a:pt x="3625854" y="2754403"/>
                  </a:lnTo>
                  <a:lnTo>
                    <a:pt x="3591455" y="2708264"/>
                  </a:lnTo>
                  <a:lnTo>
                    <a:pt x="3556753" y="2662406"/>
                  </a:lnTo>
                  <a:lnTo>
                    <a:pt x="3521751" y="2616829"/>
                  </a:lnTo>
                  <a:lnTo>
                    <a:pt x="3486451" y="2571534"/>
                  </a:lnTo>
                  <a:lnTo>
                    <a:pt x="3450854" y="2526523"/>
                  </a:lnTo>
                  <a:lnTo>
                    <a:pt x="3414963" y="2481796"/>
                  </a:lnTo>
                  <a:lnTo>
                    <a:pt x="3378780" y="2437354"/>
                  </a:lnTo>
                  <a:lnTo>
                    <a:pt x="3342306" y="2393198"/>
                  </a:lnTo>
                  <a:lnTo>
                    <a:pt x="3305544" y="2349330"/>
                  </a:lnTo>
                  <a:lnTo>
                    <a:pt x="3268495" y="2305750"/>
                  </a:lnTo>
                  <a:lnTo>
                    <a:pt x="3231161" y="2262459"/>
                  </a:lnTo>
                  <a:lnTo>
                    <a:pt x="3193545" y="2219458"/>
                  </a:lnTo>
                  <a:lnTo>
                    <a:pt x="3155648" y="2176749"/>
                  </a:lnTo>
                  <a:lnTo>
                    <a:pt x="3117472" y="2134332"/>
                  </a:lnTo>
                  <a:lnTo>
                    <a:pt x="3079018" y="2092208"/>
                  </a:lnTo>
                  <a:lnTo>
                    <a:pt x="3040290" y="2050378"/>
                  </a:lnTo>
                  <a:lnTo>
                    <a:pt x="3001289" y="2008843"/>
                  </a:lnTo>
                  <a:lnTo>
                    <a:pt x="2962017" y="1967604"/>
                  </a:lnTo>
                  <a:lnTo>
                    <a:pt x="2922475" y="1926663"/>
                  </a:lnTo>
                  <a:lnTo>
                    <a:pt x="2882666" y="1886019"/>
                  </a:lnTo>
                  <a:lnTo>
                    <a:pt x="2842591" y="1845675"/>
                  </a:lnTo>
                  <a:lnTo>
                    <a:pt x="2802253" y="1805631"/>
                  </a:lnTo>
                  <a:lnTo>
                    <a:pt x="2761654" y="1765888"/>
                  </a:lnTo>
                  <a:lnTo>
                    <a:pt x="2720795" y="1726447"/>
                  </a:lnTo>
                  <a:lnTo>
                    <a:pt x="2679678" y="1687309"/>
                  </a:lnTo>
                  <a:lnTo>
                    <a:pt x="2638305" y="1648475"/>
                  </a:lnTo>
                  <a:lnTo>
                    <a:pt x="2596679" y="1609946"/>
                  </a:lnTo>
                  <a:lnTo>
                    <a:pt x="2554801" y="1571723"/>
                  </a:lnTo>
                  <a:lnTo>
                    <a:pt x="2512672" y="1533807"/>
                  </a:lnTo>
                  <a:lnTo>
                    <a:pt x="2470296" y="1496199"/>
                  </a:lnTo>
                  <a:lnTo>
                    <a:pt x="2427674" y="1458901"/>
                  </a:lnTo>
                  <a:lnTo>
                    <a:pt x="2384807" y="1421912"/>
                  </a:lnTo>
                  <a:lnTo>
                    <a:pt x="2341698" y="1385234"/>
                  </a:lnTo>
                  <a:lnTo>
                    <a:pt x="2298349" y="1348868"/>
                  </a:lnTo>
                  <a:lnTo>
                    <a:pt x="2254762" y="1312815"/>
                  </a:lnTo>
                  <a:lnTo>
                    <a:pt x="2210938" y="1277076"/>
                  </a:lnTo>
                  <a:lnTo>
                    <a:pt x="2166879" y="1241652"/>
                  </a:lnTo>
                  <a:lnTo>
                    <a:pt x="2122588" y="1206544"/>
                  </a:lnTo>
                  <a:lnTo>
                    <a:pt x="2078066" y="1171752"/>
                  </a:lnTo>
                  <a:lnTo>
                    <a:pt x="2033316" y="1137279"/>
                  </a:lnTo>
                  <a:lnTo>
                    <a:pt x="1988339" y="1103124"/>
                  </a:lnTo>
                  <a:lnTo>
                    <a:pt x="1943137" y="1069290"/>
                  </a:lnTo>
                  <a:lnTo>
                    <a:pt x="1897711" y="1035776"/>
                  </a:lnTo>
                  <a:lnTo>
                    <a:pt x="1852065" y="1002584"/>
                  </a:lnTo>
                  <a:lnTo>
                    <a:pt x="1806200" y="969715"/>
                  </a:lnTo>
                  <a:lnTo>
                    <a:pt x="1760118" y="937170"/>
                  </a:lnTo>
                  <a:lnTo>
                    <a:pt x="1713820" y="904949"/>
                  </a:lnTo>
                  <a:lnTo>
                    <a:pt x="1667309" y="873054"/>
                  </a:lnTo>
                  <a:lnTo>
                    <a:pt x="1620587" y="841486"/>
                  </a:lnTo>
                  <a:lnTo>
                    <a:pt x="1573655" y="810246"/>
                  </a:lnTo>
                  <a:lnTo>
                    <a:pt x="1526516" y="779335"/>
                  </a:lnTo>
                  <a:lnTo>
                    <a:pt x="1479171" y="748753"/>
                  </a:lnTo>
                  <a:lnTo>
                    <a:pt x="1431623" y="718503"/>
                  </a:lnTo>
                  <a:lnTo>
                    <a:pt x="1383873" y="688583"/>
                  </a:lnTo>
                  <a:lnTo>
                    <a:pt x="1335923" y="658997"/>
                  </a:lnTo>
                  <a:lnTo>
                    <a:pt x="1287775" y="629744"/>
                  </a:lnTo>
                  <a:lnTo>
                    <a:pt x="1239431" y="600826"/>
                  </a:lnTo>
                  <a:lnTo>
                    <a:pt x="1190894" y="572244"/>
                  </a:lnTo>
                  <a:lnTo>
                    <a:pt x="1142164" y="543998"/>
                  </a:lnTo>
                  <a:lnTo>
                    <a:pt x="1093244" y="516090"/>
                  </a:lnTo>
                  <a:lnTo>
                    <a:pt x="1044136" y="488521"/>
                  </a:lnTo>
                  <a:lnTo>
                    <a:pt x="994841" y="461291"/>
                  </a:lnTo>
                  <a:lnTo>
                    <a:pt x="945363" y="434402"/>
                  </a:lnTo>
                  <a:lnTo>
                    <a:pt x="895701" y="407855"/>
                  </a:lnTo>
                  <a:lnTo>
                    <a:pt x="845860" y="381650"/>
                  </a:lnTo>
                  <a:lnTo>
                    <a:pt x="795839" y="355789"/>
                  </a:lnTo>
                  <a:lnTo>
                    <a:pt x="745643" y="330272"/>
                  </a:lnTo>
                  <a:lnTo>
                    <a:pt x="695271" y="305101"/>
                  </a:lnTo>
                  <a:lnTo>
                    <a:pt x="644727" y="280276"/>
                  </a:lnTo>
                  <a:lnTo>
                    <a:pt x="594011" y="255799"/>
                  </a:lnTo>
                  <a:lnTo>
                    <a:pt x="543127" y="231671"/>
                  </a:lnTo>
                  <a:lnTo>
                    <a:pt x="492076" y="207892"/>
                  </a:lnTo>
                  <a:lnTo>
                    <a:pt x="440860" y="184464"/>
                  </a:lnTo>
                  <a:lnTo>
                    <a:pt x="389481" y="161387"/>
                  </a:lnTo>
                  <a:lnTo>
                    <a:pt x="337940" y="138662"/>
                  </a:lnTo>
                  <a:lnTo>
                    <a:pt x="286241" y="116291"/>
                  </a:lnTo>
                  <a:lnTo>
                    <a:pt x="234384" y="94275"/>
                  </a:lnTo>
                  <a:lnTo>
                    <a:pt x="182371" y="72614"/>
                  </a:lnTo>
                  <a:lnTo>
                    <a:pt x="130205" y="51309"/>
                  </a:lnTo>
                  <a:lnTo>
                    <a:pt x="77888" y="30362"/>
                  </a:lnTo>
                  <a:lnTo>
                    <a:pt x="25421" y="9774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126B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1005" name="Google Shape;1005;p33"/>
            <p:cNvSpPr/>
            <p:nvPr/>
          </p:nvSpPr>
          <p:spPr>
            <a:xfrm>
              <a:off x="1607828" y="861591"/>
              <a:ext cx="1204817" cy="485683"/>
            </a:xfrm>
            <a:custGeom>
              <a:avLst/>
              <a:gdLst/>
              <a:ahLst/>
              <a:cxnLst/>
              <a:rect l="l" t="t" r="r" b="b"/>
              <a:pathLst>
                <a:path w="2647950" h="1067435" extrusionOk="0">
                  <a:moveTo>
                    <a:pt x="1200661" y="0"/>
                  </a:moveTo>
                  <a:lnTo>
                    <a:pt x="1155563" y="232"/>
                  </a:lnTo>
                  <a:lnTo>
                    <a:pt x="1110462" y="1511"/>
                  </a:lnTo>
                  <a:lnTo>
                    <a:pt x="1065376" y="3836"/>
                  </a:lnTo>
                  <a:lnTo>
                    <a:pt x="1020325" y="7210"/>
                  </a:lnTo>
                  <a:lnTo>
                    <a:pt x="975329" y="11634"/>
                  </a:lnTo>
                  <a:lnTo>
                    <a:pt x="930407" y="17111"/>
                  </a:lnTo>
                  <a:lnTo>
                    <a:pt x="885577" y="23642"/>
                  </a:lnTo>
                  <a:lnTo>
                    <a:pt x="840861" y="31228"/>
                  </a:lnTo>
                  <a:lnTo>
                    <a:pt x="796276" y="39871"/>
                  </a:lnTo>
                  <a:lnTo>
                    <a:pt x="751842" y="49574"/>
                  </a:lnTo>
                  <a:lnTo>
                    <a:pt x="707580" y="60337"/>
                  </a:lnTo>
                  <a:lnTo>
                    <a:pt x="663507" y="72162"/>
                  </a:lnTo>
                  <a:lnTo>
                    <a:pt x="619643" y="85052"/>
                  </a:lnTo>
                  <a:lnTo>
                    <a:pt x="576009" y="99007"/>
                  </a:lnTo>
                  <a:lnTo>
                    <a:pt x="532623" y="114030"/>
                  </a:lnTo>
                  <a:lnTo>
                    <a:pt x="489504" y="130121"/>
                  </a:lnTo>
                  <a:lnTo>
                    <a:pt x="446672" y="147284"/>
                  </a:lnTo>
                  <a:lnTo>
                    <a:pt x="404146" y="165519"/>
                  </a:lnTo>
                  <a:lnTo>
                    <a:pt x="361946" y="184829"/>
                  </a:lnTo>
                  <a:lnTo>
                    <a:pt x="320091" y="205214"/>
                  </a:lnTo>
                  <a:lnTo>
                    <a:pt x="278601" y="226677"/>
                  </a:lnTo>
                  <a:lnTo>
                    <a:pt x="237494" y="249219"/>
                  </a:lnTo>
                  <a:lnTo>
                    <a:pt x="196791" y="272842"/>
                  </a:lnTo>
                  <a:lnTo>
                    <a:pt x="156510" y="297548"/>
                  </a:lnTo>
                  <a:lnTo>
                    <a:pt x="116671" y="323339"/>
                  </a:lnTo>
                  <a:lnTo>
                    <a:pt x="77293" y="350215"/>
                  </a:lnTo>
                  <a:lnTo>
                    <a:pt x="38396" y="378180"/>
                  </a:lnTo>
                  <a:lnTo>
                    <a:pt x="0" y="407234"/>
                  </a:lnTo>
                  <a:lnTo>
                    <a:pt x="46291" y="456447"/>
                  </a:lnTo>
                  <a:lnTo>
                    <a:pt x="79844" y="491249"/>
                  </a:lnTo>
                  <a:lnTo>
                    <a:pt x="114072" y="525049"/>
                  </a:lnTo>
                  <a:lnTo>
                    <a:pt x="148955" y="557844"/>
                  </a:lnTo>
                  <a:lnTo>
                    <a:pt x="184474" y="589634"/>
                  </a:lnTo>
                  <a:lnTo>
                    <a:pt x="220609" y="620416"/>
                  </a:lnTo>
                  <a:lnTo>
                    <a:pt x="257340" y="650189"/>
                  </a:lnTo>
                  <a:lnTo>
                    <a:pt x="294647" y="678951"/>
                  </a:lnTo>
                  <a:lnTo>
                    <a:pt x="332511" y="706700"/>
                  </a:lnTo>
                  <a:lnTo>
                    <a:pt x="370913" y="733435"/>
                  </a:lnTo>
                  <a:lnTo>
                    <a:pt x="409831" y="759153"/>
                  </a:lnTo>
                  <a:lnTo>
                    <a:pt x="449247" y="783853"/>
                  </a:lnTo>
                  <a:lnTo>
                    <a:pt x="489141" y="807534"/>
                  </a:lnTo>
                  <a:lnTo>
                    <a:pt x="529493" y="830193"/>
                  </a:lnTo>
                  <a:lnTo>
                    <a:pt x="570282" y="851829"/>
                  </a:lnTo>
                  <a:lnTo>
                    <a:pt x="611491" y="872439"/>
                  </a:lnTo>
                  <a:lnTo>
                    <a:pt x="653098" y="892024"/>
                  </a:lnTo>
                  <a:lnTo>
                    <a:pt x="695084" y="910579"/>
                  </a:lnTo>
                  <a:lnTo>
                    <a:pt x="737429" y="928105"/>
                  </a:lnTo>
                  <a:lnTo>
                    <a:pt x="780114" y="944599"/>
                  </a:lnTo>
                  <a:lnTo>
                    <a:pt x="823119" y="960059"/>
                  </a:lnTo>
                  <a:lnTo>
                    <a:pt x="866423" y="974484"/>
                  </a:lnTo>
                  <a:lnTo>
                    <a:pt x="910008" y="987872"/>
                  </a:lnTo>
                  <a:lnTo>
                    <a:pt x="953854" y="1000221"/>
                  </a:lnTo>
                  <a:lnTo>
                    <a:pt x="997940" y="1011529"/>
                  </a:lnTo>
                  <a:lnTo>
                    <a:pt x="1042247" y="1021795"/>
                  </a:lnTo>
                  <a:lnTo>
                    <a:pt x="1086755" y="1031017"/>
                  </a:lnTo>
                  <a:lnTo>
                    <a:pt x="1131445" y="1039193"/>
                  </a:lnTo>
                  <a:lnTo>
                    <a:pt x="1176296" y="1046322"/>
                  </a:lnTo>
                  <a:lnTo>
                    <a:pt x="1221290" y="1052401"/>
                  </a:lnTo>
                  <a:lnTo>
                    <a:pt x="1266406" y="1057429"/>
                  </a:lnTo>
                  <a:lnTo>
                    <a:pt x="1311624" y="1061405"/>
                  </a:lnTo>
                  <a:lnTo>
                    <a:pt x="1356925" y="1064326"/>
                  </a:lnTo>
                  <a:lnTo>
                    <a:pt x="1402289" y="1066191"/>
                  </a:lnTo>
                  <a:lnTo>
                    <a:pt x="1447697" y="1066998"/>
                  </a:lnTo>
                  <a:lnTo>
                    <a:pt x="1493128" y="1066746"/>
                  </a:lnTo>
                  <a:lnTo>
                    <a:pt x="1538562" y="1065432"/>
                  </a:lnTo>
                  <a:lnTo>
                    <a:pt x="1583981" y="1063055"/>
                  </a:lnTo>
                  <a:lnTo>
                    <a:pt x="1629364" y="1059613"/>
                  </a:lnTo>
                  <a:lnTo>
                    <a:pt x="1674691" y="1055104"/>
                  </a:lnTo>
                  <a:lnTo>
                    <a:pt x="1719944" y="1049527"/>
                  </a:lnTo>
                  <a:lnTo>
                    <a:pt x="1765101" y="1042880"/>
                  </a:lnTo>
                  <a:lnTo>
                    <a:pt x="1810143" y="1035161"/>
                  </a:lnTo>
                  <a:lnTo>
                    <a:pt x="1855051" y="1026369"/>
                  </a:lnTo>
                  <a:lnTo>
                    <a:pt x="1899805" y="1016501"/>
                  </a:lnTo>
                  <a:lnTo>
                    <a:pt x="1944385" y="1005556"/>
                  </a:lnTo>
                  <a:lnTo>
                    <a:pt x="1988771" y="993532"/>
                  </a:lnTo>
                  <a:lnTo>
                    <a:pt x="2032944" y="980428"/>
                  </a:lnTo>
                  <a:lnTo>
                    <a:pt x="2076883" y="966242"/>
                  </a:lnTo>
                  <a:lnTo>
                    <a:pt x="2120570" y="950972"/>
                  </a:lnTo>
                  <a:lnTo>
                    <a:pt x="2163984" y="934616"/>
                  </a:lnTo>
                  <a:lnTo>
                    <a:pt x="2207105" y="917172"/>
                  </a:lnTo>
                  <a:lnTo>
                    <a:pt x="2249914" y="898639"/>
                  </a:lnTo>
                  <a:lnTo>
                    <a:pt x="2292391" y="879016"/>
                  </a:lnTo>
                  <a:lnTo>
                    <a:pt x="2334517" y="858299"/>
                  </a:lnTo>
                  <a:lnTo>
                    <a:pt x="2376271" y="836489"/>
                  </a:lnTo>
                  <a:lnTo>
                    <a:pt x="2417634" y="813582"/>
                  </a:lnTo>
                  <a:lnTo>
                    <a:pt x="2458585" y="789577"/>
                  </a:lnTo>
                  <a:lnTo>
                    <a:pt x="2499107" y="764473"/>
                  </a:lnTo>
                  <a:lnTo>
                    <a:pt x="2539177" y="738267"/>
                  </a:lnTo>
                  <a:lnTo>
                    <a:pt x="2578778" y="710958"/>
                  </a:lnTo>
                  <a:lnTo>
                    <a:pt x="2617888" y="682545"/>
                  </a:lnTo>
                  <a:lnTo>
                    <a:pt x="2647343" y="660598"/>
                  </a:lnTo>
                  <a:lnTo>
                    <a:pt x="2626202" y="637258"/>
                  </a:lnTo>
                  <a:lnTo>
                    <a:pt x="2593441" y="601972"/>
                  </a:lnTo>
                  <a:lnTo>
                    <a:pt x="2559997" y="567671"/>
                  </a:lnTo>
                  <a:lnTo>
                    <a:pt x="2525891" y="534358"/>
                  </a:lnTo>
                  <a:lnTo>
                    <a:pt x="2491142" y="502035"/>
                  </a:lnTo>
                  <a:lnTo>
                    <a:pt x="2455769" y="470702"/>
                  </a:lnTo>
                  <a:lnTo>
                    <a:pt x="2419792" y="440362"/>
                  </a:lnTo>
                  <a:lnTo>
                    <a:pt x="2383230" y="411017"/>
                  </a:lnTo>
                  <a:lnTo>
                    <a:pt x="2346102" y="382668"/>
                  </a:lnTo>
                  <a:lnTo>
                    <a:pt x="2308428" y="355317"/>
                  </a:lnTo>
                  <a:lnTo>
                    <a:pt x="2270227" y="328966"/>
                  </a:lnTo>
                  <a:lnTo>
                    <a:pt x="2231519" y="303615"/>
                  </a:lnTo>
                  <a:lnTo>
                    <a:pt x="2192323" y="279268"/>
                  </a:lnTo>
                  <a:lnTo>
                    <a:pt x="2152658" y="255925"/>
                  </a:lnTo>
                  <a:lnTo>
                    <a:pt x="2112544" y="233589"/>
                  </a:lnTo>
                  <a:lnTo>
                    <a:pt x="2071999" y="212261"/>
                  </a:lnTo>
                  <a:lnTo>
                    <a:pt x="2031044" y="191942"/>
                  </a:lnTo>
                  <a:lnTo>
                    <a:pt x="1989698" y="172635"/>
                  </a:lnTo>
                  <a:lnTo>
                    <a:pt x="1947980" y="154341"/>
                  </a:lnTo>
                  <a:lnTo>
                    <a:pt x="1905910" y="137062"/>
                  </a:lnTo>
                  <a:lnTo>
                    <a:pt x="1863507" y="120799"/>
                  </a:lnTo>
                  <a:lnTo>
                    <a:pt x="1820790" y="105555"/>
                  </a:lnTo>
                  <a:lnTo>
                    <a:pt x="1777778" y="91331"/>
                  </a:lnTo>
                  <a:lnTo>
                    <a:pt x="1734492" y="78128"/>
                  </a:lnTo>
                  <a:lnTo>
                    <a:pt x="1690950" y="65949"/>
                  </a:lnTo>
                  <a:lnTo>
                    <a:pt x="1647171" y="54794"/>
                  </a:lnTo>
                  <a:lnTo>
                    <a:pt x="1603176" y="44666"/>
                  </a:lnTo>
                  <a:lnTo>
                    <a:pt x="1558984" y="35567"/>
                  </a:lnTo>
                  <a:lnTo>
                    <a:pt x="1514613" y="27498"/>
                  </a:lnTo>
                  <a:lnTo>
                    <a:pt x="1470084" y="20461"/>
                  </a:lnTo>
                  <a:lnTo>
                    <a:pt x="1425415" y="14457"/>
                  </a:lnTo>
                  <a:lnTo>
                    <a:pt x="1380627" y="9488"/>
                  </a:lnTo>
                  <a:lnTo>
                    <a:pt x="1335738" y="5556"/>
                  </a:lnTo>
                  <a:lnTo>
                    <a:pt x="1290767" y="2663"/>
                  </a:lnTo>
                  <a:lnTo>
                    <a:pt x="1245735" y="810"/>
                  </a:lnTo>
                  <a:lnTo>
                    <a:pt x="1200661" y="0"/>
                  </a:lnTo>
                  <a:close/>
                </a:path>
              </a:pathLst>
            </a:custGeom>
            <a:solidFill>
              <a:srgbClr val="01AF9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1006" name="Google Shape;1006;p33"/>
            <p:cNvSpPr/>
            <p:nvPr/>
          </p:nvSpPr>
          <p:spPr>
            <a:xfrm>
              <a:off x="987001" y="1019324"/>
              <a:ext cx="388026" cy="908380"/>
            </a:xfrm>
            <a:custGeom>
              <a:avLst/>
              <a:gdLst/>
              <a:ahLst/>
              <a:cxnLst/>
              <a:rect l="l" t="t" r="r" b="b"/>
              <a:pathLst>
                <a:path w="852805" h="1996439" extrusionOk="0">
                  <a:moveTo>
                    <a:pt x="632836" y="0"/>
                  </a:moveTo>
                  <a:lnTo>
                    <a:pt x="574604" y="43221"/>
                  </a:lnTo>
                  <a:lnTo>
                    <a:pt x="537098" y="73292"/>
                  </a:lnTo>
                  <a:lnTo>
                    <a:pt x="500796" y="104358"/>
                  </a:lnTo>
                  <a:lnTo>
                    <a:pt x="465706" y="136386"/>
                  </a:lnTo>
                  <a:lnTo>
                    <a:pt x="431834" y="169342"/>
                  </a:lnTo>
                  <a:lnTo>
                    <a:pt x="399186" y="203194"/>
                  </a:lnTo>
                  <a:lnTo>
                    <a:pt x="367769" y="237908"/>
                  </a:lnTo>
                  <a:lnTo>
                    <a:pt x="337590" y="273452"/>
                  </a:lnTo>
                  <a:lnTo>
                    <a:pt x="308655" y="309792"/>
                  </a:lnTo>
                  <a:lnTo>
                    <a:pt x="280970" y="346895"/>
                  </a:lnTo>
                  <a:lnTo>
                    <a:pt x="254543" y="384729"/>
                  </a:lnTo>
                  <a:lnTo>
                    <a:pt x="229379" y="423260"/>
                  </a:lnTo>
                  <a:lnTo>
                    <a:pt x="205486" y="462455"/>
                  </a:lnTo>
                  <a:lnTo>
                    <a:pt x="182869" y="502281"/>
                  </a:lnTo>
                  <a:lnTo>
                    <a:pt x="161536" y="542705"/>
                  </a:lnTo>
                  <a:lnTo>
                    <a:pt x="141493" y="583694"/>
                  </a:lnTo>
                  <a:lnTo>
                    <a:pt x="122746" y="625214"/>
                  </a:lnTo>
                  <a:lnTo>
                    <a:pt x="105302" y="667234"/>
                  </a:lnTo>
                  <a:lnTo>
                    <a:pt x="89168" y="709719"/>
                  </a:lnTo>
                  <a:lnTo>
                    <a:pt x="74350" y="752638"/>
                  </a:lnTo>
                  <a:lnTo>
                    <a:pt x="60854" y="795956"/>
                  </a:lnTo>
                  <a:lnTo>
                    <a:pt x="48688" y="839640"/>
                  </a:lnTo>
                  <a:lnTo>
                    <a:pt x="37858" y="883658"/>
                  </a:lnTo>
                  <a:lnTo>
                    <a:pt x="28370" y="927976"/>
                  </a:lnTo>
                  <a:lnTo>
                    <a:pt x="20231" y="972562"/>
                  </a:lnTo>
                  <a:lnTo>
                    <a:pt x="13448" y="1017383"/>
                  </a:lnTo>
                  <a:lnTo>
                    <a:pt x="8026" y="1062404"/>
                  </a:lnTo>
                  <a:lnTo>
                    <a:pt x="3973" y="1107594"/>
                  </a:lnTo>
                  <a:lnTo>
                    <a:pt x="1296" y="1152920"/>
                  </a:lnTo>
                  <a:lnTo>
                    <a:pt x="0" y="1198347"/>
                  </a:lnTo>
                  <a:lnTo>
                    <a:pt x="92" y="1243843"/>
                  </a:lnTo>
                  <a:lnTo>
                    <a:pt x="1579" y="1289376"/>
                  </a:lnTo>
                  <a:lnTo>
                    <a:pt x="4467" y="1334911"/>
                  </a:lnTo>
                  <a:lnTo>
                    <a:pt x="8763" y="1380417"/>
                  </a:lnTo>
                  <a:lnTo>
                    <a:pt x="14474" y="1425859"/>
                  </a:lnTo>
                  <a:lnTo>
                    <a:pt x="21605" y="1471205"/>
                  </a:lnTo>
                  <a:lnTo>
                    <a:pt x="30165" y="1516422"/>
                  </a:lnTo>
                  <a:lnTo>
                    <a:pt x="40158" y="1561476"/>
                  </a:lnTo>
                  <a:lnTo>
                    <a:pt x="51592" y="1606336"/>
                  </a:lnTo>
                  <a:lnTo>
                    <a:pt x="64473" y="1650966"/>
                  </a:lnTo>
                  <a:lnTo>
                    <a:pt x="78808" y="1695336"/>
                  </a:lnTo>
                  <a:lnTo>
                    <a:pt x="94603" y="1739411"/>
                  </a:lnTo>
                  <a:lnTo>
                    <a:pt x="111865" y="1783158"/>
                  </a:lnTo>
                  <a:lnTo>
                    <a:pt x="130601" y="1826545"/>
                  </a:lnTo>
                  <a:lnTo>
                    <a:pt x="150817" y="1869537"/>
                  </a:lnTo>
                  <a:lnTo>
                    <a:pt x="172519" y="1912104"/>
                  </a:lnTo>
                  <a:lnTo>
                    <a:pt x="195714" y="1954210"/>
                  </a:lnTo>
                  <a:lnTo>
                    <a:pt x="220409" y="1995824"/>
                  </a:lnTo>
                  <a:lnTo>
                    <a:pt x="261737" y="1964631"/>
                  </a:lnTo>
                  <a:lnTo>
                    <a:pt x="300431" y="1934430"/>
                  </a:lnTo>
                  <a:lnTo>
                    <a:pt x="337878" y="1903186"/>
                  </a:lnTo>
                  <a:lnTo>
                    <a:pt x="374073" y="1870935"/>
                  </a:lnTo>
                  <a:lnTo>
                    <a:pt x="409007" y="1837712"/>
                  </a:lnTo>
                  <a:lnTo>
                    <a:pt x="442675" y="1803551"/>
                  </a:lnTo>
                  <a:lnTo>
                    <a:pt x="475069" y="1768487"/>
                  </a:lnTo>
                  <a:lnTo>
                    <a:pt x="506182" y="1732554"/>
                  </a:lnTo>
                  <a:lnTo>
                    <a:pt x="536008" y="1695787"/>
                  </a:lnTo>
                  <a:lnTo>
                    <a:pt x="564539" y="1658222"/>
                  </a:lnTo>
                  <a:lnTo>
                    <a:pt x="591769" y="1619893"/>
                  </a:lnTo>
                  <a:lnTo>
                    <a:pt x="617690" y="1580834"/>
                  </a:lnTo>
                  <a:lnTo>
                    <a:pt x="642297" y="1541080"/>
                  </a:lnTo>
                  <a:lnTo>
                    <a:pt x="665581" y="1500667"/>
                  </a:lnTo>
                  <a:lnTo>
                    <a:pt x="687537" y="1459629"/>
                  </a:lnTo>
                  <a:lnTo>
                    <a:pt x="708156" y="1418000"/>
                  </a:lnTo>
                  <a:lnTo>
                    <a:pt x="727433" y="1375815"/>
                  </a:lnTo>
                  <a:lnTo>
                    <a:pt x="745360" y="1333110"/>
                  </a:lnTo>
                  <a:lnTo>
                    <a:pt x="761931" y="1289918"/>
                  </a:lnTo>
                  <a:lnTo>
                    <a:pt x="777138" y="1246275"/>
                  </a:lnTo>
                  <a:lnTo>
                    <a:pt x="790975" y="1202216"/>
                  </a:lnTo>
                  <a:lnTo>
                    <a:pt x="803435" y="1157774"/>
                  </a:lnTo>
                  <a:lnTo>
                    <a:pt x="814510" y="1112986"/>
                  </a:lnTo>
                  <a:lnTo>
                    <a:pt x="824194" y="1067885"/>
                  </a:lnTo>
                  <a:lnTo>
                    <a:pt x="832480" y="1022506"/>
                  </a:lnTo>
                  <a:lnTo>
                    <a:pt x="839362" y="976884"/>
                  </a:lnTo>
                  <a:lnTo>
                    <a:pt x="844831" y="931054"/>
                  </a:lnTo>
                  <a:lnTo>
                    <a:pt x="848882" y="885051"/>
                  </a:lnTo>
                  <a:lnTo>
                    <a:pt x="851508" y="838909"/>
                  </a:lnTo>
                  <a:lnTo>
                    <a:pt x="852700" y="792664"/>
                  </a:lnTo>
                  <a:lnTo>
                    <a:pt x="852454" y="746349"/>
                  </a:lnTo>
                  <a:lnTo>
                    <a:pt x="850761" y="700000"/>
                  </a:lnTo>
                  <a:lnTo>
                    <a:pt x="847615" y="653651"/>
                  </a:lnTo>
                  <a:lnTo>
                    <a:pt x="843009" y="607337"/>
                  </a:lnTo>
                  <a:lnTo>
                    <a:pt x="836936" y="561093"/>
                  </a:lnTo>
                  <a:lnTo>
                    <a:pt x="829388" y="514953"/>
                  </a:lnTo>
                  <a:lnTo>
                    <a:pt x="820361" y="468953"/>
                  </a:lnTo>
                  <a:lnTo>
                    <a:pt x="809845" y="423127"/>
                  </a:lnTo>
                  <a:lnTo>
                    <a:pt x="797835" y="377510"/>
                  </a:lnTo>
                  <a:lnTo>
                    <a:pt x="784323" y="332136"/>
                  </a:lnTo>
                  <a:lnTo>
                    <a:pt x="769303" y="287041"/>
                  </a:lnTo>
                  <a:lnTo>
                    <a:pt x="752767" y="242259"/>
                  </a:lnTo>
                  <a:lnTo>
                    <a:pt x="734710" y="197825"/>
                  </a:lnTo>
                  <a:lnTo>
                    <a:pt x="715123" y="153773"/>
                  </a:lnTo>
                  <a:lnTo>
                    <a:pt x="694000" y="110138"/>
                  </a:lnTo>
                  <a:lnTo>
                    <a:pt x="671334" y="66956"/>
                  </a:lnTo>
                  <a:lnTo>
                    <a:pt x="647118" y="24261"/>
                  </a:lnTo>
                  <a:lnTo>
                    <a:pt x="632836" y="0"/>
                  </a:lnTo>
                  <a:close/>
                </a:path>
              </a:pathLst>
            </a:custGeom>
            <a:solidFill>
              <a:srgbClr val="01AF9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1007" name="Google Shape;1007;p33"/>
            <p:cNvSpPr/>
            <p:nvPr/>
          </p:nvSpPr>
          <p:spPr>
            <a:xfrm>
              <a:off x="1462451" y="1026500"/>
              <a:ext cx="935828" cy="107480"/>
            </a:xfrm>
            <a:custGeom>
              <a:avLst/>
              <a:gdLst/>
              <a:ahLst/>
              <a:cxnLst/>
              <a:rect l="l" t="t" r="r" b="b"/>
              <a:pathLst>
                <a:path w="2056764" h="236219" extrusionOk="0">
                  <a:moveTo>
                    <a:pt x="0" y="0"/>
                  </a:moveTo>
                  <a:lnTo>
                    <a:pt x="2056356" y="236181"/>
                  </a:lnTo>
                </a:path>
              </a:pathLst>
            </a:custGeom>
            <a:noFill/>
            <a:ln w="9525" cap="flat" cmpd="sng">
              <a:solidFill>
                <a:srgbClr val="126B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1008" name="Google Shape;1008;p33"/>
            <p:cNvSpPr/>
            <p:nvPr/>
          </p:nvSpPr>
          <p:spPr>
            <a:xfrm>
              <a:off x="1133803" y="861573"/>
              <a:ext cx="178844" cy="693420"/>
            </a:xfrm>
            <a:custGeom>
              <a:avLst/>
              <a:gdLst/>
              <a:ahLst/>
              <a:cxnLst/>
              <a:rect l="l" t="t" r="r" b="b"/>
              <a:pathLst>
                <a:path w="393064" h="1524000" extrusionOk="0">
                  <a:moveTo>
                    <a:pt x="392951" y="0"/>
                  </a:moveTo>
                  <a:lnTo>
                    <a:pt x="0" y="1523660"/>
                  </a:lnTo>
                </a:path>
              </a:pathLst>
            </a:custGeom>
            <a:noFill/>
            <a:ln w="9525" cap="flat" cmpd="sng">
              <a:solidFill>
                <a:srgbClr val="126B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1009" name="Google Shape;1009;p33"/>
            <p:cNvSpPr/>
            <p:nvPr/>
          </p:nvSpPr>
          <p:spPr>
            <a:xfrm>
              <a:off x="1564290" y="1699079"/>
              <a:ext cx="1264047" cy="1264047"/>
            </a:xfrm>
            <a:custGeom>
              <a:avLst/>
              <a:gdLst/>
              <a:ahLst/>
              <a:cxnLst/>
              <a:rect l="l" t="t" r="r" b="b"/>
              <a:pathLst>
                <a:path w="2778125" h="2778125" extrusionOk="0">
                  <a:moveTo>
                    <a:pt x="1372494" y="0"/>
                  </a:moveTo>
                  <a:lnTo>
                    <a:pt x="1325431" y="1408"/>
                  </a:lnTo>
                  <a:lnTo>
                    <a:pt x="1278121" y="4423"/>
                  </a:lnTo>
                  <a:lnTo>
                    <a:pt x="1230590" y="9067"/>
                  </a:lnTo>
                  <a:lnTo>
                    <a:pt x="1183244" y="15312"/>
                  </a:lnTo>
                  <a:lnTo>
                    <a:pt x="1136480" y="23093"/>
                  </a:lnTo>
                  <a:lnTo>
                    <a:pt x="1090322" y="32383"/>
                  </a:lnTo>
                  <a:lnTo>
                    <a:pt x="1044793" y="43153"/>
                  </a:lnTo>
                  <a:lnTo>
                    <a:pt x="999915" y="55374"/>
                  </a:lnTo>
                  <a:lnTo>
                    <a:pt x="955712" y="69018"/>
                  </a:lnTo>
                  <a:lnTo>
                    <a:pt x="912205" y="84055"/>
                  </a:lnTo>
                  <a:lnTo>
                    <a:pt x="869418" y="100458"/>
                  </a:lnTo>
                  <a:lnTo>
                    <a:pt x="827373" y="118197"/>
                  </a:lnTo>
                  <a:lnTo>
                    <a:pt x="786094" y="137244"/>
                  </a:lnTo>
                  <a:lnTo>
                    <a:pt x="745602" y="157570"/>
                  </a:lnTo>
                  <a:lnTo>
                    <a:pt x="705920" y="179148"/>
                  </a:lnTo>
                  <a:lnTo>
                    <a:pt x="667072" y="201947"/>
                  </a:lnTo>
                  <a:lnTo>
                    <a:pt x="629080" y="225939"/>
                  </a:lnTo>
                  <a:lnTo>
                    <a:pt x="591967" y="251097"/>
                  </a:lnTo>
                  <a:lnTo>
                    <a:pt x="555755" y="277390"/>
                  </a:lnTo>
                  <a:lnTo>
                    <a:pt x="520468" y="304791"/>
                  </a:lnTo>
                  <a:lnTo>
                    <a:pt x="486128" y="333271"/>
                  </a:lnTo>
                  <a:lnTo>
                    <a:pt x="452757" y="362801"/>
                  </a:lnTo>
                  <a:lnTo>
                    <a:pt x="420379" y="393353"/>
                  </a:lnTo>
                  <a:lnTo>
                    <a:pt x="389016" y="424898"/>
                  </a:lnTo>
                  <a:lnTo>
                    <a:pt x="358691" y="457407"/>
                  </a:lnTo>
                  <a:lnTo>
                    <a:pt x="329426" y="490852"/>
                  </a:lnTo>
                  <a:lnTo>
                    <a:pt x="301246" y="525203"/>
                  </a:lnTo>
                  <a:lnTo>
                    <a:pt x="274171" y="560434"/>
                  </a:lnTo>
                  <a:lnTo>
                    <a:pt x="248225" y="596514"/>
                  </a:lnTo>
                  <a:lnTo>
                    <a:pt x="223431" y="633415"/>
                  </a:lnTo>
                  <a:lnTo>
                    <a:pt x="199812" y="671108"/>
                  </a:lnTo>
                  <a:lnTo>
                    <a:pt x="177389" y="709566"/>
                  </a:lnTo>
                  <a:lnTo>
                    <a:pt x="156187" y="748758"/>
                  </a:lnTo>
                  <a:lnTo>
                    <a:pt x="136227" y="788658"/>
                  </a:lnTo>
                  <a:lnTo>
                    <a:pt x="117532" y="829235"/>
                  </a:lnTo>
                  <a:lnTo>
                    <a:pt x="100126" y="870461"/>
                  </a:lnTo>
                  <a:lnTo>
                    <a:pt x="84030" y="912308"/>
                  </a:lnTo>
                  <a:lnTo>
                    <a:pt x="69268" y="954748"/>
                  </a:lnTo>
                  <a:lnTo>
                    <a:pt x="55863" y="997750"/>
                  </a:lnTo>
                  <a:lnTo>
                    <a:pt x="43836" y="1041288"/>
                  </a:lnTo>
                  <a:lnTo>
                    <a:pt x="33211" y="1085331"/>
                  </a:lnTo>
                  <a:lnTo>
                    <a:pt x="24011" y="1129852"/>
                  </a:lnTo>
                  <a:lnTo>
                    <a:pt x="16258" y="1174822"/>
                  </a:lnTo>
                  <a:lnTo>
                    <a:pt x="9975" y="1220212"/>
                  </a:lnTo>
                  <a:lnTo>
                    <a:pt x="5185" y="1265994"/>
                  </a:lnTo>
                  <a:lnTo>
                    <a:pt x="1911" y="1312138"/>
                  </a:lnTo>
                  <a:lnTo>
                    <a:pt x="175" y="1358617"/>
                  </a:lnTo>
                  <a:lnTo>
                    <a:pt x="0" y="1405402"/>
                  </a:lnTo>
                  <a:lnTo>
                    <a:pt x="1408" y="1452463"/>
                  </a:lnTo>
                  <a:lnTo>
                    <a:pt x="4423" y="1499773"/>
                  </a:lnTo>
                  <a:lnTo>
                    <a:pt x="9067" y="1547303"/>
                  </a:lnTo>
                  <a:lnTo>
                    <a:pt x="15312" y="1594650"/>
                  </a:lnTo>
                  <a:lnTo>
                    <a:pt x="23093" y="1641414"/>
                  </a:lnTo>
                  <a:lnTo>
                    <a:pt x="32383" y="1687571"/>
                  </a:lnTo>
                  <a:lnTo>
                    <a:pt x="43153" y="1733100"/>
                  </a:lnTo>
                  <a:lnTo>
                    <a:pt x="55374" y="1777978"/>
                  </a:lnTo>
                  <a:lnTo>
                    <a:pt x="69018" y="1822182"/>
                  </a:lnTo>
                  <a:lnTo>
                    <a:pt x="84055" y="1865688"/>
                  </a:lnTo>
                  <a:lnTo>
                    <a:pt x="100458" y="1908476"/>
                  </a:lnTo>
                  <a:lnTo>
                    <a:pt x="118197" y="1950520"/>
                  </a:lnTo>
                  <a:lnTo>
                    <a:pt x="137244" y="1991800"/>
                  </a:lnTo>
                  <a:lnTo>
                    <a:pt x="157571" y="2032292"/>
                  </a:lnTo>
                  <a:lnTo>
                    <a:pt x="179148" y="2071973"/>
                  </a:lnTo>
                  <a:lnTo>
                    <a:pt x="201947" y="2110821"/>
                  </a:lnTo>
                  <a:lnTo>
                    <a:pt x="225940" y="2148813"/>
                  </a:lnTo>
                  <a:lnTo>
                    <a:pt x="251097" y="2185927"/>
                  </a:lnTo>
                  <a:lnTo>
                    <a:pt x="277391" y="2222138"/>
                  </a:lnTo>
                  <a:lnTo>
                    <a:pt x="304792" y="2257426"/>
                  </a:lnTo>
                  <a:lnTo>
                    <a:pt x="333272" y="2291766"/>
                  </a:lnTo>
                  <a:lnTo>
                    <a:pt x="362802" y="2325137"/>
                  </a:lnTo>
                  <a:lnTo>
                    <a:pt x="393354" y="2357515"/>
                  </a:lnTo>
                  <a:lnTo>
                    <a:pt x="424899" y="2388878"/>
                  </a:lnTo>
                  <a:lnTo>
                    <a:pt x="457408" y="2419203"/>
                  </a:lnTo>
                  <a:lnTo>
                    <a:pt x="490853" y="2448467"/>
                  </a:lnTo>
                  <a:lnTo>
                    <a:pt x="525205" y="2476648"/>
                  </a:lnTo>
                  <a:lnTo>
                    <a:pt x="560435" y="2503723"/>
                  </a:lnTo>
                  <a:lnTo>
                    <a:pt x="596515" y="2529668"/>
                  </a:lnTo>
                  <a:lnTo>
                    <a:pt x="633416" y="2554462"/>
                  </a:lnTo>
                  <a:lnTo>
                    <a:pt x="671110" y="2578082"/>
                  </a:lnTo>
                  <a:lnTo>
                    <a:pt x="709568" y="2600504"/>
                  </a:lnTo>
                  <a:lnTo>
                    <a:pt x="748761" y="2621707"/>
                  </a:lnTo>
                  <a:lnTo>
                    <a:pt x="788660" y="2641667"/>
                  </a:lnTo>
                  <a:lnTo>
                    <a:pt x="829238" y="2660361"/>
                  </a:lnTo>
                  <a:lnTo>
                    <a:pt x="870465" y="2677768"/>
                  </a:lnTo>
                  <a:lnTo>
                    <a:pt x="912312" y="2693863"/>
                  </a:lnTo>
                  <a:lnTo>
                    <a:pt x="954752" y="2708625"/>
                  </a:lnTo>
                  <a:lnTo>
                    <a:pt x="997755" y="2722031"/>
                  </a:lnTo>
                  <a:lnTo>
                    <a:pt x="1041292" y="2734058"/>
                  </a:lnTo>
                  <a:lnTo>
                    <a:pt x="1085336" y="2744682"/>
                  </a:lnTo>
                  <a:lnTo>
                    <a:pt x="1129858" y="2753882"/>
                  </a:lnTo>
                  <a:lnTo>
                    <a:pt x="1174828" y="2761635"/>
                  </a:lnTo>
                  <a:lnTo>
                    <a:pt x="1220219" y="2767918"/>
                  </a:lnTo>
                  <a:lnTo>
                    <a:pt x="1266001" y="2772708"/>
                  </a:lnTo>
                  <a:lnTo>
                    <a:pt x="1312146" y="2775983"/>
                  </a:lnTo>
                  <a:lnTo>
                    <a:pt x="1358625" y="2777719"/>
                  </a:lnTo>
                  <a:lnTo>
                    <a:pt x="1405410" y="2777894"/>
                  </a:lnTo>
                  <a:lnTo>
                    <a:pt x="1452473" y="2776486"/>
                  </a:lnTo>
                  <a:lnTo>
                    <a:pt x="1499783" y="2773470"/>
                  </a:lnTo>
                  <a:lnTo>
                    <a:pt x="1547314" y="2768826"/>
                  </a:lnTo>
                  <a:lnTo>
                    <a:pt x="1594660" y="2762582"/>
                  </a:lnTo>
                  <a:lnTo>
                    <a:pt x="1641423" y="2754801"/>
                  </a:lnTo>
                  <a:lnTo>
                    <a:pt x="1687580" y="2745512"/>
                  </a:lnTo>
                  <a:lnTo>
                    <a:pt x="1733108" y="2734742"/>
                  </a:lnTo>
                  <a:lnTo>
                    <a:pt x="1777986" y="2722522"/>
                  </a:lnTo>
                  <a:lnTo>
                    <a:pt x="1822189" y="2708879"/>
                  </a:lnTo>
                  <a:lnTo>
                    <a:pt x="1865695" y="2693842"/>
                  </a:lnTo>
                  <a:lnTo>
                    <a:pt x="1908482" y="2677440"/>
                  </a:lnTo>
                  <a:lnTo>
                    <a:pt x="1950526" y="2659701"/>
                  </a:lnTo>
                  <a:lnTo>
                    <a:pt x="1991805" y="2640654"/>
                  </a:lnTo>
                  <a:lnTo>
                    <a:pt x="2032297" y="2620327"/>
                  </a:lnTo>
                  <a:lnTo>
                    <a:pt x="2071978" y="2598750"/>
                  </a:lnTo>
                  <a:lnTo>
                    <a:pt x="2110825" y="2575951"/>
                  </a:lnTo>
                  <a:lnTo>
                    <a:pt x="2148817" y="2551959"/>
                  </a:lnTo>
                  <a:lnTo>
                    <a:pt x="2185930" y="2526801"/>
                  </a:lnTo>
                  <a:lnTo>
                    <a:pt x="2222141" y="2500508"/>
                  </a:lnTo>
                  <a:lnTo>
                    <a:pt x="2257428" y="2473107"/>
                  </a:lnTo>
                  <a:lnTo>
                    <a:pt x="2291769" y="2444627"/>
                  </a:lnTo>
                  <a:lnTo>
                    <a:pt x="2325139" y="2415097"/>
                  </a:lnTo>
                  <a:lnTo>
                    <a:pt x="2357517" y="2384545"/>
                  </a:lnTo>
                  <a:lnTo>
                    <a:pt x="2388880" y="2353000"/>
                  </a:lnTo>
                  <a:lnTo>
                    <a:pt x="2419205" y="2320491"/>
                  </a:lnTo>
                  <a:lnTo>
                    <a:pt x="2448469" y="2287046"/>
                  </a:lnTo>
                  <a:lnTo>
                    <a:pt x="2476649" y="2252694"/>
                  </a:lnTo>
                  <a:lnTo>
                    <a:pt x="2503724" y="2217464"/>
                  </a:lnTo>
                  <a:lnTo>
                    <a:pt x="2529669" y="2181384"/>
                  </a:lnTo>
                  <a:lnTo>
                    <a:pt x="2554463" y="2144482"/>
                  </a:lnTo>
                  <a:lnTo>
                    <a:pt x="2578083" y="2106789"/>
                  </a:lnTo>
                  <a:lnTo>
                    <a:pt x="2600505" y="2068331"/>
                  </a:lnTo>
                  <a:lnTo>
                    <a:pt x="2621708" y="2029138"/>
                  </a:lnTo>
                  <a:lnTo>
                    <a:pt x="2641667" y="1989239"/>
                  </a:lnTo>
                  <a:lnTo>
                    <a:pt x="2660362" y="1948661"/>
                  </a:lnTo>
                  <a:lnTo>
                    <a:pt x="2677768" y="1907434"/>
                  </a:lnTo>
                  <a:lnTo>
                    <a:pt x="2693864" y="1865587"/>
                  </a:lnTo>
                  <a:lnTo>
                    <a:pt x="2708626" y="1823148"/>
                  </a:lnTo>
                  <a:lnTo>
                    <a:pt x="2722031" y="1780145"/>
                  </a:lnTo>
                  <a:lnTo>
                    <a:pt x="2734058" y="1736607"/>
                  </a:lnTo>
                  <a:lnTo>
                    <a:pt x="2744682" y="1692563"/>
                  </a:lnTo>
                  <a:lnTo>
                    <a:pt x="2753883" y="1648042"/>
                  </a:lnTo>
                  <a:lnTo>
                    <a:pt x="2761635" y="1603072"/>
                  </a:lnTo>
                  <a:lnTo>
                    <a:pt x="2767918" y="1557682"/>
                  </a:lnTo>
                  <a:lnTo>
                    <a:pt x="2772708" y="1511900"/>
                  </a:lnTo>
                  <a:lnTo>
                    <a:pt x="2775983" y="1465756"/>
                  </a:lnTo>
                  <a:lnTo>
                    <a:pt x="2777719" y="1419276"/>
                  </a:lnTo>
                  <a:lnTo>
                    <a:pt x="2777894" y="1372492"/>
                  </a:lnTo>
                  <a:lnTo>
                    <a:pt x="2776486" y="1325430"/>
                  </a:lnTo>
                  <a:lnTo>
                    <a:pt x="2773470" y="1278120"/>
                  </a:lnTo>
                  <a:lnTo>
                    <a:pt x="2768826" y="1230590"/>
                  </a:lnTo>
                  <a:lnTo>
                    <a:pt x="2762582" y="1183244"/>
                  </a:lnTo>
                  <a:lnTo>
                    <a:pt x="2754801" y="1136480"/>
                  </a:lnTo>
                  <a:lnTo>
                    <a:pt x="2745512" y="1090322"/>
                  </a:lnTo>
                  <a:lnTo>
                    <a:pt x="2734743" y="1044793"/>
                  </a:lnTo>
                  <a:lnTo>
                    <a:pt x="2722522" y="999915"/>
                  </a:lnTo>
                  <a:lnTo>
                    <a:pt x="2708879" y="955712"/>
                  </a:lnTo>
                  <a:lnTo>
                    <a:pt x="2693842" y="912205"/>
                  </a:lnTo>
                  <a:lnTo>
                    <a:pt x="2677440" y="869418"/>
                  </a:lnTo>
                  <a:lnTo>
                    <a:pt x="2659702" y="827373"/>
                  </a:lnTo>
                  <a:lnTo>
                    <a:pt x="2640655" y="786094"/>
                  </a:lnTo>
                  <a:lnTo>
                    <a:pt x="2620329" y="745602"/>
                  </a:lnTo>
                  <a:lnTo>
                    <a:pt x="2598752" y="705920"/>
                  </a:lnTo>
                  <a:lnTo>
                    <a:pt x="2575953" y="667072"/>
                  </a:lnTo>
                  <a:lnTo>
                    <a:pt x="2551961" y="629080"/>
                  </a:lnTo>
                  <a:lnTo>
                    <a:pt x="2526803" y="591967"/>
                  </a:lnTo>
                  <a:lnTo>
                    <a:pt x="2500510" y="555755"/>
                  </a:lnTo>
                  <a:lnTo>
                    <a:pt x="2473109" y="520468"/>
                  </a:lnTo>
                  <a:lnTo>
                    <a:pt x="2444630" y="486128"/>
                  </a:lnTo>
                  <a:lnTo>
                    <a:pt x="2415100" y="452757"/>
                  </a:lnTo>
                  <a:lnTo>
                    <a:pt x="2384548" y="420379"/>
                  </a:lnTo>
                  <a:lnTo>
                    <a:pt x="2353003" y="389016"/>
                  </a:lnTo>
                  <a:lnTo>
                    <a:pt x="2320494" y="358691"/>
                  </a:lnTo>
                  <a:lnTo>
                    <a:pt x="2287050" y="329426"/>
                  </a:lnTo>
                  <a:lnTo>
                    <a:pt x="2252698" y="301246"/>
                  </a:lnTo>
                  <a:lnTo>
                    <a:pt x="2217468" y="274171"/>
                  </a:lnTo>
                  <a:lnTo>
                    <a:pt x="2181388" y="248225"/>
                  </a:lnTo>
                  <a:lnTo>
                    <a:pt x="2144487" y="223431"/>
                  </a:lnTo>
                  <a:lnTo>
                    <a:pt x="2106793" y="199812"/>
                  </a:lnTo>
                  <a:lnTo>
                    <a:pt x="2068335" y="177389"/>
                  </a:lnTo>
                  <a:lnTo>
                    <a:pt x="2029143" y="156187"/>
                  </a:lnTo>
                  <a:lnTo>
                    <a:pt x="1989243" y="136227"/>
                  </a:lnTo>
                  <a:lnTo>
                    <a:pt x="1948666" y="117532"/>
                  </a:lnTo>
                  <a:lnTo>
                    <a:pt x="1907439" y="100126"/>
                  </a:lnTo>
                  <a:lnTo>
                    <a:pt x="1865592" y="84030"/>
                  </a:lnTo>
                  <a:lnTo>
                    <a:pt x="1823152" y="69268"/>
                  </a:lnTo>
                  <a:lnTo>
                    <a:pt x="1780149" y="55863"/>
                  </a:lnTo>
                  <a:lnTo>
                    <a:pt x="1736611" y="43836"/>
                  </a:lnTo>
                  <a:lnTo>
                    <a:pt x="1692568" y="33211"/>
                  </a:lnTo>
                  <a:lnTo>
                    <a:pt x="1648046" y="24011"/>
                  </a:lnTo>
                  <a:lnTo>
                    <a:pt x="1603076" y="16258"/>
                  </a:lnTo>
                  <a:lnTo>
                    <a:pt x="1557685" y="9975"/>
                  </a:lnTo>
                  <a:lnTo>
                    <a:pt x="1511903" y="5185"/>
                  </a:lnTo>
                  <a:lnTo>
                    <a:pt x="1465758" y="1911"/>
                  </a:lnTo>
                  <a:lnTo>
                    <a:pt x="1419279" y="175"/>
                  </a:lnTo>
                  <a:lnTo>
                    <a:pt x="1372494" y="0"/>
                  </a:lnTo>
                  <a:close/>
                </a:path>
              </a:pathLst>
            </a:custGeom>
            <a:solidFill>
              <a:srgbClr val="01AF9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1010" name="Google Shape;1010;p33"/>
            <p:cNvSpPr/>
            <p:nvPr/>
          </p:nvSpPr>
          <p:spPr>
            <a:xfrm>
              <a:off x="1963819" y="2016801"/>
              <a:ext cx="490306" cy="219583"/>
            </a:xfrm>
            <a:custGeom>
              <a:avLst/>
              <a:gdLst/>
              <a:ahLst/>
              <a:cxnLst/>
              <a:rect l="l" t="t" r="r" b="b"/>
              <a:pathLst>
                <a:path w="1077595" h="482600" extrusionOk="0">
                  <a:moveTo>
                    <a:pt x="676115" y="423976"/>
                  </a:moveTo>
                  <a:lnTo>
                    <a:pt x="657109" y="434366"/>
                  </a:lnTo>
                  <a:lnTo>
                    <a:pt x="622331" y="450767"/>
                  </a:lnTo>
                  <a:lnTo>
                    <a:pt x="596192" y="468364"/>
                  </a:lnTo>
                  <a:lnTo>
                    <a:pt x="603102" y="482341"/>
                  </a:lnTo>
                  <a:lnTo>
                    <a:pt x="652460" y="482341"/>
                  </a:lnTo>
                  <a:lnTo>
                    <a:pt x="761050" y="482341"/>
                  </a:lnTo>
                  <a:lnTo>
                    <a:pt x="869639" y="482341"/>
                  </a:lnTo>
                  <a:lnTo>
                    <a:pt x="918998" y="482341"/>
                  </a:lnTo>
                  <a:lnTo>
                    <a:pt x="1077139" y="233375"/>
                  </a:lnTo>
                  <a:lnTo>
                    <a:pt x="1069152" y="220366"/>
                  </a:lnTo>
                  <a:lnTo>
                    <a:pt x="1038696" y="232345"/>
                  </a:lnTo>
                  <a:lnTo>
                    <a:pt x="1004391" y="251982"/>
                  </a:lnTo>
                  <a:lnTo>
                    <a:pt x="984860" y="261950"/>
                  </a:lnTo>
                  <a:lnTo>
                    <a:pt x="962263" y="228070"/>
                  </a:lnTo>
                  <a:lnTo>
                    <a:pt x="935135" y="182884"/>
                  </a:lnTo>
                  <a:lnTo>
                    <a:pt x="904709" y="133121"/>
                  </a:lnTo>
                  <a:lnTo>
                    <a:pt x="872215" y="85512"/>
                  </a:lnTo>
                  <a:lnTo>
                    <a:pt x="838886" y="46787"/>
                  </a:lnTo>
                  <a:lnTo>
                    <a:pt x="805954" y="23674"/>
                  </a:lnTo>
                  <a:lnTo>
                    <a:pt x="739350" y="6229"/>
                  </a:lnTo>
                  <a:lnTo>
                    <a:pt x="686440" y="2106"/>
                  </a:lnTo>
                  <a:lnTo>
                    <a:pt x="625530" y="234"/>
                  </a:lnTo>
                  <a:lnTo>
                    <a:pt x="560425" y="0"/>
                  </a:lnTo>
                  <a:lnTo>
                    <a:pt x="494928" y="790"/>
                  </a:lnTo>
                  <a:lnTo>
                    <a:pt x="432844" y="1994"/>
                  </a:lnTo>
                  <a:lnTo>
                    <a:pt x="377977" y="2998"/>
                  </a:lnTo>
                  <a:lnTo>
                    <a:pt x="334131" y="3190"/>
                  </a:lnTo>
                  <a:lnTo>
                    <a:pt x="305111" y="1958"/>
                  </a:lnTo>
                  <a:lnTo>
                    <a:pt x="262434" y="4297"/>
                  </a:lnTo>
                  <a:lnTo>
                    <a:pt x="223194" y="19984"/>
                  </a:lnTo>
                  <a:lnTo>
                    <a:pt x="187116" y="46471"/>
                  </a:lnTo>
                  <a:lnTo>
                    <a:pt x="153925" y="81210"/>
                  </a:lnTo>
                  <a:lnTo>
                    <a:pt x="123345" y="121654"/>
                  </a:lnTo>
                  <a:lnTo>
                    <a:pt x="95102" y="165255"/>
                  </a:lnTo>
                  <a:lnTo>
                    <a:pt x="68921" y="209466"/>
                  </a:lnTo>
                  <a:lnTo>
                    <a:pt x="44527" y="251740"/>
                  </a:lnTo>
                  <a:lnTo>
                    <a:pt x="21645" y="289528"/>
                  </a:lnTo>
                  <a:lnTo>
                    <a:pt x="0" y="320283"/>
                  </a:lnTo>
                  <a:lnTo>
                    <a:pt x="308796" y="482351"/>
                  </a:lnTo>
                  <a:lnTo>
                    <a:pt x="510979" y="164068"/>
                  </a:lnTo>
                  <a:lnTo>
                    <a:pt x="676115" y="423976"/>
                  </a:ln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1011" name="Google Shape;1011;p33"/>
            <p:cNvSpPr/>
            <p:nvPr/>
          </p:nvSpPr>
          <p:spPr>
            <a:xfrm>
              <a:off x="2196227" y="2236183"/>
              <a:ext cx="358845" cy="406806"/>
            </a:xfrm>
            <a:custGeom>
              <a:avLst/>
              <a:gdLst/>
              <a:ahLst/>
              <a:cxnLst/>
              <a:rect l="l" t="t" r="r" b="b"/>
              <a:pathLst>
                <a:path w="788670" h="894079" extrusionOk="0">
                  <a:moveTo>
                    <a:pt x="763924" y="400385"/>
                  </a:moveTo>
                  <a:lnTo>
                    <a:pt x="783436" y="363983"/>
                  </a:lnTo>
                  <a:lnTo>
                    <a:pt x="788093" y="323981"/>
                  </a:lnTo>
                  <a:lnTo>
                    <a:pt x="780588" y="281425"/>
                  </a:lnTo>
                  <a:lnTo>
                    <a:pt x="763616" y="237363"/>
                  </a:lnTo>
                  <a:lnTo>
                    <a:pt x="739871" y="192842"/>
                  </a:lnTo>
                  <a:lnTo>
                    <a:pt x="712047" y="148909"/>
                  </a:lnTo>
                  <a:lnTo>
                    <a:pt x="682838" y="106611"/>
                  </a:lnTo>
                  <a:lnTo>
                    <a:pt x="654939" y="66995"/>
                  </a:lnTo>
                  <a:lnTo>
                    <a:pt x="631043" y="31109"/>
                  </a:lnTo>
                  <a:lnTo>
                    <a:pt x="613845" y="0"/>
                  </a:lnTo>
                  <a:lnTo>
                    <a:pt x="305058" y="162068"/>
                  </a:lnTo>
                  <a:lnTo>
                    <a:pt x="507167" y="480383"/>
                  </a:lnTo>
                  <a:lnTo>
                    <a:pt x="176978" y="480414"/>
                  </a:lnTo>
                  <a:lnTo>
                    <a:pt x="176588" y="459429"/>
                  </a:lnTo>
                  <a:lnTo>
                    <a:pt x="178251" y="422586"/>
                  </a:lnTo>
                  <a:lnTo>
                    <a:pt x="174935" y="392328"/>
                  </a:lnTo>
                  <a:lnTo>
                    <a:pt x="159607" y="391098"/>
                  </a:lnTo>
                  <a:lnTo>
                    <a:pt x="134669" y="430376"/>
                  </a:lnTo>
                  <a:lnTo>
                    <a:pt x="79803" y="516790"/>
                  </a:lnTo>
                  <a:lnTo>
                    <a:pt x="24938" y="603204"/>
                  </a:lnTo>
                  <a:lnTo>
                    <a:pt x="0" y="642483"/>
                  </a:lnTo>
                  <a:lnTo>
                    <a:pt x="159607" y="893909"/>
                  </a:lnTo>
                  <a:lnTo>
                    <a:pt x="174913" y="892702"/>
                  </a:lnTo>
                  <a:lnTo>
                    <a:pt x="178262" y="862391"/>
                  </a:lnTo>
                  <a:lnTo>
                    <a:pt x="176627" y="825497"/>
                  </a:lnTo>
                  <a:lnTo>
                    <a:pt x="176978" y="804540"/>
                  </a:lnTo>
                  <a:lnTo>
                    <a:pt x="404301" y="804540"/>
                  </a:lnTo>
                  <a:lnTo>
                    <a:pt x="440096" y="803686"/>
                  </a:lnTo>
                  <a:lnTo>
                    <a:pt x="507932" y="770287"/>
                  </a:lnTo>
                  <a:lnTo>
                    <a:pt x="539911" y="741064"/>
                  </a:lnTo>
                  <a:lnTo>
                    <a:pt x="570555" y="705700"/>
                  </a:lnTo>
                  <a:lnTo>
                    <a:pt x="599833" y="665851"/>
                  </a:lnTo>
                  <a:lnTo>
                    <a:pt x="627715" y="623171"/>
                  </a:lnTo>
                  <a:lnTo>
                    <a:pt x="654169" y="579318"/>
                  </a:lnTo>
                  <a:lnTo>
                    <a:pt x="679163" y="535946"/>
                  </a:lnTo>
                  <a:lnTo>
                    <a:pt x="702667" y="494711"/>
                  </a:lnTo>
                  <a:lnTo>
                    <a:pt x="724649" y="457268"/>
                  </a:lnTo>
                  <a:lnTo>
                    <a:pt x="745079" y="425275"/>
                  </a:lnTo>
                  <a:lnTo>
                    <a:pt x="763924" y="400385"/>
                  </a:ln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1012" name="Google Shape;1012;p33"/>
            <p:cNvSpPr/>
            <p:nvPr/>
          </p:nvSpPr>
          <p:spPr>
            <a:xfrm>
              <a:off x="1837560" y="2236151"/>
              <a:ext cx="312039" cy="367801"/>
            </a:xfrm>
            <a:custGeom>
              <a:avLst/>
              <a:gdLst/>
              <a:ahLst/>
              <a:cxnLst/>
              <a:rect l="l" t="t" r="r" b="b"/>
              <a:pathLst>
                <a:path w="685800" h="808354" extrusionOk="0">
                  <a:moveTo>
                    <a:pt x="281227" y="480446"/>
                  </a:moveTo>
                  <a:lnTo>
                    <a:pt x="446300" y="220443"/>
                  </a:lnTo>
                  <a:lnTo>
                    <a:pt x="526193" y="262389"/>
                  </a:lnTo>
                  <a:lnTo>
                    <a:pt x="536043" y="257296"/>
                  </a:lnTo>
                  <a:lnTo>
                    <a:pt x="503070" y="189157"/>
                  </a:lnTo>
                  <a:lnTo>
                    <a:pt x="471692" y="139795"/>
                  </a:lnTo>
                  <a:lnTo>
                    <a:pt x="438017" y="89360"/>
                  </a:lnTo>
                  <a:lnTo>
                    <a:pt x="407768" y="44695"/>
                  </a:lnTo>
                  <a:lnTo>
                    <a:pt x="386668" y="12642"/>
                  </a:lnTo>
                  <a:lnTo>
                    <a:pt x="380438" y="41"/>
                  </a:lnTo>
                  <a:lnTo>
                    <a:pt x="64573" y="0"/>
                  </a:lnTo>
                  <a:lnTo>
                    <a:pt x="57648" y="13944"/>
                  </a:lnTo>
                  <a:lnTo>
                    <a:pt x="83771" y="31578"/>
                  </a:lnTo>
                  <a:lnTo>
                    <a:pt x="118529" y="48009"/>
                  </a:lnTo>
                  <a:lnTo>
                    <a:pt x="137514" y="58343"/>
                  </a:lnTo>
                  <a:lnTo>
                    <a:pt x="117293" y="92544"/>
                  </a:lnTo>
                  <a:lnTo>
                    <a:pt x="88061" y="135981"/>
                  </a:lnTo>
                  <a:lnTo>
                    <a:pt x="55767" y="184468"/>
                  </a:lnTo>
                  <a:lnTo>
                    <a:pt x="26360" y="233818"/>
                  </a:lnTo>
                  <a:lnTo>
                    <a:pt x="5788" y="279847"/>
                  </a:lnTo>
                  <a:lnTo>
                    <a:pt x="0" y="318367"/>
                  </a:lnTo>
                  <a:lnTo>
                    <a:pt x="2694" y="343661"/>
                  </a:lnTo>
                  <a:lnTo>
                    <a:pt x="16642" y="379652"/>
                  </a:lnTo>
                  <a:lnTo>
                    <a:pt x="39322" y="423610"/>
                  </a:lnTo>
                  <a:lnTo>
                    <a:pt x="68209" y="472803"/>
                  </a:lnTo>
                  <a:lnTo>
                    <a:pt x="100783" y="524502"/>
                  </a:lnTo>
                  <a:lnTo>
                    <a:pt x="134521" y="575976"/>
                  </a:lnTo>
                  <a:lnTo>
                    <a:pt x="166900" y="624494"/>
                  </a:lnTo>
                  <a:lnTo>
                    <a:pt x="195398" y="667327"/>
                  </a:lnTo>
                  <a:lnTo>
                    <a:pt x="217493" y="701744"/>
                  </a:lnTo>
                  <a:lnTo>
                    <a:pt x="230663" y="725014"/>
                  </a:lnTo>
                  <a:lnTo>
                    <a:pt x="252947" y="755699"/>
                  </a:lnTo>
                  <a:lnTo>
                    <a:pt x="284372" y="778013"/>
                  </a:lnTo>
                  <a:lnTo>
                    <a:pt x="323161" y="793183"/>
                  </a:lnTo>
                  <a:lnTo>
                    <a:pt x="367540" y="802436"/>
                  </a:lnTo>
                  <a:lnTo>
                    <a:pt x="415732" y="806998"/>
                  </a:lnTo>
                  <a:lnTo>
                    <a:pt x="465962" y="808098"/>
                  </a:lnTo>
                  <a:lnTo>
                    <a:pt x="516456" y="806960"/>
                  </a:lnTo>
                  <a:lnTo>
                    <a:pt x="565437" y="804813"/>
                  </a:lnTo>
                  <a:lnTo>
                    <a:pt x="611129" y="802883"/>
                  </a:lnTo>
                  <a:lnTo>
                    <a:pt x="651759" y="802397"/>
                  </a:lnTo>
                  <a:lnTo>
                    <a:pt x="685549" y="804582"/>
                  </a:lnTo>
                  <a:lnTo>
                    <a:pt x="685549" y="480456"/>
                  </a:lnTo>
                  <a:lnTo>
                    <a:pt x="281227" y="480446"/>
                  </a:ln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0" grpId="0"/>
      <p:bldP spid="10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34"/>
          <p:cNvSpPr/>
          <p:nvPr/>
        </p:nvSpPr>
        <p:spPr>
          <a:xfrm>
            <a:off x="4311775" y="1284875"/>
            <a:ext cx="4965300" cy="2532600"/>
          </a:xfrm>
          <a:prstGeom prst="rect">
            <a:avLst/>
          </a:prstGeom>
          <a:solidFill>
            <a:srgbClr val="F6F7E3"/>
          </a:solidFill>
          <a:ln w="76200" cap="flat" cmpd="sng">
            <a:solidFill>
              <a:srgbClr val="93C9B9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18" name="Google Shape;1018;p34"/>
          <p:cNvSpPr txBox="1">
            <a:spLocks noGrp="1"/>
          </p:cNvSpPr>
          <p:nvPr>
            <p:ph type="body" idx="2"/>
          </p:nvPr>
        </p:nvSpPr>
        <p:spPr>
          <a:xfrm>
            <a:off x="5025625" y="2257375"/>
            <a:ext cx="3537600" cy="17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u-HU" dirty="0"/>
              <a:t>Homlokzat: 35-40%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u-HU" dirty="0"/>
              <a:t>Nyílászárók: 20-30%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u-HU" dirty="0"/>
              <a:t>Tető: 25-30%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u-HU" dirty="0"/>
              <a:t>Pincefödém, talaj: 15-20%</a:t>
            </a:r>
            <a:endParaRPr dirty="0"/>
          </a:p>
        </p:txBody>
      </p:sp>
      <p:sp>
        <p:nvSpPr>
          <p:cNvPr id="1019" name="Google Shape;1019;p34"/>
          <p:cNvSpPr txBox="1">
            <a:spLocks noGrp="1"/>
          </p:cNvSpPr>
          <p:nvPr>
            <p:ph type="title"/>
          </p:nvPr>
        </p:nvSpPr>
        <p:spPr>
          <a:xfrm>
            <a:off x="716400" y="1461775"/>
            <a:ext cx="3312600" cy="14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dirty="0"/>
              <a:t>Kritikus pontok</a:t>
            </a:r>
            <a:endParaRPr dirty="0"/>
          </a:p>
        </p:txBody>
      </p:sp>
      <p:sp>
        <p:nvSpPr>
          <p:cNvPr id="1020" name="Google Shape;1020;p34"/>
          <p:cNvSpPr txBox="1">
            <a:spLocks noGrp="1"/>
          </p:cNvSpPr>
          <p:nvPr>
            <p:ph type="subTitle" idx="1"/>
          </p:nvPr>
        </p:nvSpPr>
        <p:spPr>
          <a:xfrm>
            <a:off x="716399" y="2498275"/>
            <a:ext cx="3494093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dirty="0"/>
              <a:t>A háztartások energiaigénye nagyon magas és ebből fűtésre és hűtésre 60-80% megy el. </a:t>
            </a:r>
            <a:endParaRPr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0018E354-A32A-EDBD-B641-5198949F73D2}"/>
              </a:ext>
            </a:extLst>
          </p:cNvPr>
          <p:cNvSpPr txBox="1"/>
          <p:nvPr/>
        </p:nvSpPr>
        <p:spPr>
          <a:xfrm>
            <a:off x="4688958" y="1762021"/>
            <a:ext cx="3738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rgbClr val="09678A"/>
                </a:solidFill>
                <a:latin typeface="Lato"/>
                <a:ea typeface="Lato"/>
                <a:cs typeface="Lato"/>
              </a:rPr>
              <a:t>Hőveszteség a szerkezeti elemeknél: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2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2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2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12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8" grpId="0" build="p"/>
      <p:bldP spid="1020" grpId="0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p56"/>
          <p:cNvSpPr txBox="1">
            <a:spLocks noGrp="1"/>
          </p:cNvSpPr>
          <p:nvPr>
            <p:ph type="subTitle" idx="1"/>
          </p:nvPr>
        </p:nvSpPr>
        <p:spPr>
          <a:xfrm>
            <a:off x="738582" y="1496450"/>
            <a:ext cx="2915054" cy="21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27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hu-HU" dirty="0"/>
              <a:t>A szakemberek által elkészített energetikai felmérés, vagyis energiamérleg és korszerűsítési terv csupán a töredékét jelenti a költségeknek, de jelentős összegeket spórolhat meg nekünk, mert megvéd a fölösleges beruházástól.</a:t>
            </a:r>
            <a:endParaRPr dirty="0"/>
          </a:p>
        </p:txBody>
      </p:sp>
      <p:sp>
        <p:nvSpPr>
          <p:cNvPr id="1842" name="Google Shape;1842;p56"/>
          <p:cNvSpPr txBox="1">
            <a:spLocks noGrp="1"/>
          </p:cNvSpPr>
          <p:nvPr>
            <p:ph type="ctrTitle"/>
          </p:nvPr>
        </p:nvSpPr>
        <p:spPr>
          <a:xfrm>
            <a:off x="736950" y="695909"/>
            <a:ext cx="3771152" cy="46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Forduljunk szakemberhez</a:t>
            </a:r>
            <a:endParaRPr dirty="0"/>
          </a:p>
        </p:txBody>
      </p:sp>
      <p:sp>
        <p:nvSpPr>
          <p:cNvPr id="1843" name="Google Shape;1843;p56"/>
          <p:cNvSpPr/>
          <p:nvPr/>
        </p:nvSpPr>
        <p:spPr>
          <a:xfrm>
            <a:off x="-4895" y="4300701"/>
            <a:ext cx="9186992" cy="979259"/>
          </a:xfrm>
          <a:custGeom>
            <a:avLst/>
            <a:gdLst/>
            <a:ahLst/>
            <a:cxnLst/>
            <a:rect l="l" t="t" r="r" b="b"/>
            <a:pathLst>
              <a:path w="288990" h="30804" extrusionOk="0">
                <a:moveTo>
                  <a:pt x="1" y="0"/>
                </a:moveTo>
                <a:lnTo>
                  <a:pt x="1" y="30803"/>
                </a:lnTo>
                <a:lnTo>
                  <a:pt x="288990" y="30803"/>
                </a:lnTo>
                <a:lnTo>
                  <a:pt x="288990" y="0"/>
                </a:lnTo>
                <a:close/>
              </a:path>
            </a:pathLst>
          </a:custGeom>
          <a:solidFill>
            <a:srgbClr val="9AD1C1"/>
          </a:solidFill>
          <a:ln w="7450" cap="flat" cmpd="sng">
            <a:solidFill>
              <a:srgbClr val="0A6787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4" name="Google Shape;1844;p56"/>
          <p:cNvSpPr/>
          <p:nvPr/>
        </p:nvSpPr>
        <p:spPr>
          <a:xfrm>
            <a:off x="10399462" y="900277"/>
            <a:ext cx="1914203" cy="1914171"/>
          </a:xfrm>
          <a:custGeom>
            <a:avLst/>
            <a:gdLst/>
            <a:ahLst/>
            <a:cxnLst/>
            <a:rect l="l" t="t" r="r" b="b"/>
            <a:pathLst>
              <a:path w="60214" h="60213" extrusionOk="0">
                <a:moveTo>
                  <a:pt x="29339" y="0"/>
                </a:moveTo>
                <a:lnTo>
                  <a:pt x="27791" y="84"/>
                </a:lnTo>
                <a:lnTo>
                  <a:pt x="26279" y="239"/>
                </a:lnTo>
                <a:lnTo>
                  <a:pt x="24779" y="465"/>
                </a:lnTo>
                <a:lnTo>
                  <a:pt x="23314" y="762"/>
                </a:lnTo>
                <a:lnTo>
                  <a:pt x="21874" y="1143"/>
                </a:lnTo>
                <a:lnTo>
                  <a:pt x="20457" y="1584"/>
                </a:lnTo>
                <a:lnTo>
                  <a:pt x="19075" y="2084"/>
                </a:lnTo>
                <a:lnTo>
                  <a:pt x="17718" y="2656"/>
                </a:lnTo>
                <a:lnTo>
                  <a:pt x="16408" y="3287"/>
                </a:lnTo>
                <a:lnTo>
                  <a:pt x="15122" y="3989"/>
                </a:lnTo>
                <a:lnTo>
                  <a:pt x="13884" y="4739"/>
                </a:lnTo>
                <a:lnTo>
                  <a:pt x="12682" y="5549"/>
                </a:lnTo>
                <a:lnTo>
                  <a:pt x="11527" y="6418"/>
                </a:lnTo>
                <a:lnTo>
                  <a:pt x="10407" y="7335"/>
                </a:lnTo>
                <a:lnTo>
                  <a:pt x="9336" y="8311"/>
                </a:lnTo>
                <a:lnTo>
                  <a:pt x="8312" y="9335"/>
                </a:lnTo>
                <a:lnTo>
                  <a:pt x="7347" y="10407"/>
                </a:lnTo>
                <a:lnTo>
                  <a:pt x="6419" y="11514"/>
                </a:lnTo>
                <a:lnTo>
                  <a:pt x="5561" y="12681"/>
                </a:lnTo>
                <a:lnTo>
                  <a:pt x="4740" y="13872"/>
                </a:lnTo>
                <a:lnTo>
                  <a:pt x="3990" y="15122"/>
                </a:lnTo>
                <a:lnTo>
                  <a:pt x="3299" y="16396"/>
                </a:lnTo>
                <a:lnTo>
                  <a:pt x="2656" y="17718"/>
                </a:lnTo>
                <a:lnTo>
                  <a:pt x="2085" y="19063"/>
                </a:lnTo>
                <a:lnTo>
                  <a:pt x="1584" y="20444"/>
                </a:lnTo>
                <a:lnTo>
                  <a:pt x="1144" y="21861"/>
                </a:lnTo>
                <a:lnTo>
                  <a:pt x="775" y="23302"/>
                </a:lnTo>
                <a:lnTo>
                  <a:pt x="465" y="24778"/>
                </a:lnTo>
                <a:lnTo>
                  <a:pt x="239" y="26267"/>
                </a:lnTo>
                <a:lnTo>
                  <a:pt x="84" y="27791"/>
                </a:lnTo>
                <a:lnTo>
                  <a:pt x="13" y="29327"/>
                </a:lnTo>
                <a:lnTo>
                  <a:pt x="1" y="30101"/>
                </a:lnTo>
                <a:lnTo>
                  <a:pt x="13" y="30886"/>
                </a:lnTo>
                <a:lnTo>
                  <a:pt x="84" y="32422"/>
                </a:lnTo>
                <a:lnTo>
                  <a:pt x="239" y="33946"/>
                </a:lnTo>
                <a:lnTo>
                  <a:pt x="465" y="35435"/>
                </a:lnTo>
                <a:lnTo>
                  <a:pt x="775" y="36911"/>
                </a:lnTo>
                <a:lnTo>
                  <a:pt x="1144" y="38352"/>
                </a:lnTo>
                <a:lnTo>
                  <a:pt x="1584" y="39769"/>
                </a:lnTo>
                <a:lnTo>
                  <a:pt x="2085" y="41150"/>
                </a:lnTo>
                <a:lnTo>
                  <a:pt x="2656" y="42496"/>
                </a:lnTo>
                <a:lnTo>
                  <a:pt x="3299" y="43817"/>
                </a:lnTo>
                <a:lnTo>
                  <a:pt x="3990" y="45091"/>
                </a:lnTo>
                <a:lnTo>
                  <a:pt x="4740" y="46341"/>
                </a:lnTo>
                <a:lnTo>
                  <a:pt x="5561" y="47532"/>
                </a:lnTo>
                <a:lnTo>
                  <a:pt x="6419" y="48699"/>
                </a:lnTo>
                <a:lnTo>
                  <a:pt x="7347" y="49806"/>
                </a:lnTo>
                <a:lnTo>
                  <a:pt x="8312" y="50878"/>
                </a:lnTo>
                <a:lnTo>
                  <a:pt x="9336" y="51902"/>
                </a:lnTo>
                <a:lnTo>
                  <a:pt x="10407" y="52878"/>
                </a:lnTo>
                <a:lnTo>
                  <a:pt x="11527" y="53795"/>
                </a:lnTo>
                <a:lnTo>
                  <a:pt x="12682" y="54664"/>
                </a:lnTo>
                <a:lnTo>
                  <a:pt x="13884" y="55474"/>
                </a:lnTo>
                <a:lnTo>
                  <a:pt x="15122" y="56224"/>
                </a:lnTo>
                <a:lnTo>
                  <a:pt x="16408" y="56926"/>
                </a:lnTo>
                <a:lnTo>
                  <a:pt x="17718" y="57558"/>
                </a:lnTo>
                <a:lnTo>
                  <a:pt x="19075" y="58129"/>
                </a:lnTo>
                <a:lnTo>
                  <a:pt x="20457" y="58629"/>
                </a:lnTo>
                <a:lnTo>
                  <a:pt x="21874" y="59070"/>
                </a:lnTo>
                <a:lnTo>
                  <a:pt x="23314" y="59451"/>
                </a:lnTo>
                <a:lnTo>
                  <a:pt x="24779" y="59748"/>
                </a:lnTo>
                <a:lnTo>
                  <a:pt x="26279" y="59975"/>
                </a:lnTo>
                <a:lnTo>
                  <a:pt x="27791" y="60129"/>
                </a:lnTo>
                <a:lnTo>
                  <a:pt x="29339" y="60213"/>
                </a:lnTo>
                <a:lnTo>
                  <a:pt x="30887" y="60213"/>
                </a:lnTo>
                <a:lnTo>
                  <a:pt x="32435" y="60129"/>
                </a:lnTo>
                <a:lnTo>
                  <a:pt x="33947" y="59975"/>
                </a:lnTo>
                <a:lnTo>
                  <a:pt x="35447" y="59748"/>
                </a:lnTo>
                <a:lnTo>
                  <a:pt x="36912" y="59451"/>
                </a:lnTo>
                <a:lnTo>
                  <a:pt x="38352" y="59070"/>
                </a:lnTo>
                <a:lnTo>
                  <a:pt x="39769" y="58629"/>
                </a:lnTo>
                <a:lnTo>
                  <a:pt x="41151" y="58129"/>
                </a:lnTo>
                <a:lnTo>
                  <a:pt x="42508" y="57558"/>
                </a:lnTo>
                <a:lnTo>
                  <a:pt x="43818" y="56926"/>
                </a:lnTo>
                <a:lnTo>
                  <a:pt x="45104" y="56224"/>
                </a:lnTo>
                <a:lnTo>
                  <a:pt x="46342" y="55474"/>
                </a:lnTo>
                <a:lnTo>
                  <a:pt x="47544" y="54664"/>
                </a:lnTo>
                <a:lnTo>
                  <a:pt x="48699" y="53795"/>
                </a:lnTo>
                <a:lnTo>
                  <a:pt x="49819" y="52878"/>
                </a:lnTo>
                <a:lnTo>
                  <a:pt x="50890" y="51902"/>
                </a:lnTo>
                <a:lnTo>
                  <a:pt x="51902" y="50878"/>
                </a:lnTo>
                <a:lnTo>
                  <a:pt x="52879" y="49806"/>
                </a:lnTo>
                <a:lnTo>
                  <a:pt x="53796" y="48699"/>
                </a:lnTo>
                <a:lnTo>
                  <a:pt x="54665" y="47532"/>
                </a:lnTo>
                <a:lnTo>
                  <a:pt x="55474" y="46341"/>
                </a:lnTo>
                <a:lnTo>
                  <a:pt x="56236" y="45091"/>
                </a:lnTo>
                <a:lnTo>
                  <a:pt x="56927" y="43817"/>
                </a:lnTo>
                <a:lnTo>
                  <a:pt x="57558" y="42496"/>
                </a:lnTo>
                <a:lnTo>
                  <a:pt x="58130" y="41150"/>
                </a:lnTo>
                <a:lnTo>
                  <a:pt x="58642" y="39769"/>
                </a:lnTo>
                <a:lnTo>
                  <a:pt x="59082" y="38352"/>
                </a:lnTo>
                <a:lnTo>
                  <a:pt x="59451" y="36911"/>
                </a:lnTo>
                <a:lnTo>
                  <a:pt x="59749" y="35435"/>
                </a:lnTo>
                <a:lnTo>
                  <a:pt x="59975" y="33946"/>
                </a:lnTo>
                <a:lnTo>
                  <a:pt x="60130" y="32422"/>
                </a:lnTo>
                <a:lnTo>
                  <a:pt x="60213" y="30886"/>
                </a:lnTo>
                <a:lnTo>
                  <a:pt x="60213" y="30101"/>
                </a:lnTo>
                <a:lnTo>
                  <a:pt x="60213" y="29327"/>
                </a:lnTo>
                <a:lnTo>
                  <a:pt x="60130" y="27791"/>
                </a:lnTo>
                <a:lnTo>
                  <a:pt x="59975" y="26267"/>
                </a:lnTo>
                <a:lnTo>
                  <a:pt x="59749" y="24778"/>
                </a:lnTo>
                <a:lnTo>
                  <a:pt x="59451" y="23302"/>
                </a:lnTo>
                <a:lnTo>
                  <a:pt x="59082" y="21861"/>
                </a:lnTo>
                <a:lnTo>
                  <a:pt x="58642" y="20444"/>
                </a:lnTo>
                <a:lnTo>
                  <a:pt x="58130" y="19063"/>
                </a:lnTo>
                <a:lnTo>
                  <a:pt x="57558" y="17718"/>
                </a:lnTo>
                <a:lnTo>
                  <a:pt x="56927" y="16396"/>
                </a:lnTo>
                <a:lnTo>
                  <a:pt x="56236" y="15122"/>
                </a:lnTo>
                <a:lnTo>
                  <a:pt x="55474" y="13872"/>
                </a:lnTo>
                <a:lnTo>
                  <a:pt x="54665" y="12681"/>
                </a:lnTo>
                <a:lnTo>
                  <a:pt x="53796" y="11514"/>
                </a:lnTo>
                <a:lnTo>
                  <a:pt x="52879" y="10407"/>
                </a:lnTo>
                <a:lnTo>
                  <a:pt x="51902" y="9335"/>
                </a:lnTo>
                <a:lnTo>
                  <a:pt x="50890" y="8311"/>
                </a:lnTo>
                <a:lnTo>
                  <a:pt x="49819" y="7335"/>
                </a:lnTo>
                <a:lnTo>
                  <a:pt x="48699" y="6418"/>
                </a:lnTo>
                <a:lnTo>
                  <a:pt x="47544" y="5549"/>
                </a:lnTo>
                <a:lnTo>
                  <a:pt x="46342" y="4739"/>
                </a:lnTo>
                <a:lnTo>
                  <a:pt x="45104" y="3989"/>
                </a:lnTo>
                <a:lnTo>
                  <a:pt x="43818" y="3287"/>
                </a:lnTo>
                <a:lnTo>
                  <a:pt x="42508" y="2656"/>
                </a:lnTo>
                <a:lnTo>
                  <a:pt x="41151" y="2084"/>
                </a:lnTo>
                <a:lnTo>
                  <a:pt x="39769" y="1584"/>
                </a:lnTo>
                <a:lnTo>
                  <a:pt x="38352" y="1143"/>
                </a:lnTo>
                <a:lnTo>
                  <a:pt x="36912" y="762"/>
                </a:lnTo>
                <a:lnTo>
                  <a:pt x="35447" y="465"/>
                </a:lnTo>
                <a:lnTo>
                  <a:pt x="33947" y="239"/>
                </a:lnTo>
                <a:lnTo>
                  <a:pt x="32435" y="84"/>
                </a:lnTo>
                <a:lnTo>
                  <a:pt x="30887" y="0"/>
                </a:lnTo>
                <a:close/>
              </a:path>
            </a:pathLst>
          </a:custGeom>
          <a:solidFill>
            <a:srgbClr val="DEF0E9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5" name="Google Shape;1845;p56"/>
          <p:cNvSpPr/>
          <p:nvPr/>
        </p:nvSpPr>
        <p:spPr>
          <a:xfrm>
            <a:off x="10536127" y="1036529"/>
            <a:ext cx="1641254" cy="1641667"/>
          </a:xfrm>
          <a:custGeom>
            <a:avLst/>
            <a:gdLst/>
            <a:ahLst/>
            <a:cxnLst/>
            <a:rect l="l" t="t" r="r" b="b"/>
            <a:pathLst>
              <a:path w="51628" h="51641" fill="none" extrusionOk="0">
                <a:moveTo>
                  <a:pt x="51628" y="25815"/>
                </a:moveTo>
                <a:lnTo>
                  <a:pt x="51628" y="26493"/>
                </a:lnTo>
                <a:lnTo>
                  <a:pt x="51556" y="27803"/>
                </a:lnTo>
                <a:lnTo>
                  <a:pt x="51425" y="29113"/>
                </a:lnTo>
                <a:lnTo>
                  <a:pt x="51223" y="30387"/>
                </a:lnTo>
                <a:lnTo>
                  <a:pt x="50973" y="31649"/>
                </a:lnTo>
                <a:lnTo>
                  <a:pt x="50651" y="32887"/>
                </a:lnTo>
                <a:lnTo>
                  <a:pt x="50270" y="34102"/>
                </a:lnTo>
                <a:lnTo>
                  <a:pt x="49842" y="35292"/>
                </a:lnTo>
                <a:lnTo>
                  <a:pt x="49354" y="36447"/>
                </a:lnTo>
                <a:lnTo>
                  <a:pt x="48806" y="37578"/>
                </a:lnTo>
                <a:lnTo>
                  <a:pt x="48211" y="38674"/>
                </a:lnTo>
                <a:lnTo>
                  <a:pt x="47568" y="39734"/>
                </a:lnTo>
                <a:lnTo>
                  <a:pt x="46865" y="40769"/>
                </a:lnTo>
                <a:lnTo>
                  <a:pt x="46127" y="41758"/>
                </a:lnTo>
                <a:lnTo>
                  <a:pt x="45341" y="42722"/>
                </a:lnTo>
                <a:lnTo>
                  <a:pt x="44508" y="43639"/>
                </a:lnTo>
                <a:lnTo>
                  <a:pt x="43626" y="44508"/>
                </a:lnTo>
                <a:lnTo>
                  <a:pt x="42710" y="45342"/>
                </a:lnTo>
                <a:lnTo>
                  <a:pt x="41757" y="46127"/>
                </a:lnTo>
                <a:lnTo>
                  <a:pt x="40757" y="46878"/>
                </a:lnTo>
                <a:lnTo>
                  <a:pt x="39733" y="47568"/>
                </a:lnTo>
                <a:lnTo>
                  <a:pt x="38661" y="48223"/>
                </a:lnTo>
                <a:lnTo>
                  <a:pt x="37566" y="48818"/>
                </a:lnTo>
                <a:lnTo>
                  <a:pt x="36435" y="49354"/>
                </a:lnTo>
                <a:lnTo>
                  <a:pt x="35280" y="49854"/>
                </a:lnTo>
                <a:lnTo>
                  <a:pt x="34089" y="50283"/>
                </a:lnTo>
                <a:lnTo>
                  <a:pt x="32887" y="50664"/>
                </a:lnTo>
                <a:lnTo>
                  <a:pt x="31648" y="50974"/>
                </a:lnTo>
                <a:lnTo>
                  <a:pt x="30386" y="51235"/>
                </a:lnTo>
                <a:lnTo>
                  <a:pt x="29100" y="51438"/>
                </a:lnTo>
                <a:lnTo>
                  <a:pt x="27802" y="51569"/>
                </a:lnTo>
                <a:lnTo>
                  <a:pt x="26481" y="51628"/>
                </a:lnTo>
                <a:lnTo>
                  <a:pt x="25814" y="51640"/>
                </a:lnTo>
                <a:lnTo>
                  <a:pt x="25147" y="51628"/>
                </a:lnTo>
                <a:lnTo>
                  <a:pt x="23826" y="51569"/>
                </a:lnTo>
                <a:lnTo>
                  <a:pt x="22528" y="51438"/>
                </a:lnTo>
                <a:lnTo>
                  <a:pt x="21242" y="51235"/>
                </a:lnTo>
                <a:lnTo>
                  <a:pt x="19980" y="50974"/>
                </a:lnTo>
                <a:lnTo>
                  <a:pt x="18741" y="50664"/>
                </a:lnTo>
                <a:lnTo>
                  <a:pt x="17527" y="50283"/>
                </a:lnTo>
                <a:lnTo>
                  <a:pt x="16348" y="49854"/>
                </a:lnTo>
                <a:lnTo>
                  <a:pt x="15181" y="49354"/>
                </a:lnTo>
                <a:lnTo>
                  <a:pt x="14062" y="48818"/>
                </a:lnTo>
                <a:lnTo>
                  <a:pt x="12955" y="48223"/>
                </a:lnTo>
                <a:lnTo>
                  <a:pt x="11895" y="47568"/>
                </a:lnTo>
                <a:lnTo>
                  <a:pt x="10871" y="46878"/>
                </a:lnTo>
                <a:lnTo>
                  <a:pt x="9871" y="46127"/>
                </a:lnTo>
                <a:lnTo>
                  <a:pt x="8918" y="45342"/>
                </a:lnTo>
                <a:lnTo>
                  <a:pt x="8001" y="44508"/>
                </a:lnTo>
                <a:lnTo>
                  <a:pt x="7120" y="43639"/>
                </a:lnTo>
                <a:lnTo>
                  <a:pt x="6287" y="42722"/>
                </a:lnTo>
                <a:lnTo>
                  <a:pt x="5501" y="41758"/>
                </a:lnTo>
                <a:lnTo>
                  <a:pt x="4751" y="40769"/>
                </a:lnTo>
                <a:lnTo>
                  <a:pt x="4060" y="39734"/>
                </a:lnTo>
                <a:lnTo>
                  <a:pt x="3417" y="38674"/>
                </a:lnTo>
                <a:lnTo>
                  <a:pt x="2822" y="37578"/>
                </a:lnTo>
                <a:lnTo>
                  <a:pt x="2274" y="36447"/>
                </a:lnTo>
                <a:lnTo>
                  <a:pt x="1786" y="35292"/>
                </a:lnTo>
                <a:lnTo>
                  <a:pt x="1346" y="34102"/>
                </a:lnTo>
                <a:lnTo>
                  <a:pt x="977" y="32887"/>
                </a:lnTo>
                <a:lnTo>
                  <a:pt x="655" y="31649"/>
                </a:lnTo>
                <a:lnTo>
                  <a:pt x="393" y="30387"/>
                </a:lnTo>
                <a:lnTo>
                  <a:pt x="203" y="29113"/>
                </a:lnTo>
                <a:lnTo>
                  <a:pt x="72" y="27803"/>
                </a:lnTo>
                <a:lnTo>
                  <a:pt x="0" y="26493"/>
                </a:lnTo>
                <a:lnTo>
                  <a:pt x="0" y="25815"/>
                </a:lnTo>
                <a:lnTo>
                  <a:pt x="0" y="25148"/>
                </a:lnTo>
                <a:lnTo>
                  <a:pt x="72" y="23838"/>
                </a:lnTo>
                <a:lnTo>
                  <a:pt x="203" y="22528"/>
                </a:lnTo>
                <a:lnTo>
                  <a:pt x="393" y="21254"/>
                </a:lnTo>
                <a:lnTo>
                  <a:pt x="655" y="19992"/>
                </a:lnTo>
                <a:lnTo>
                  <a:pt x="977" y="18754"/>
                </a:lnTo>
                <a:lnTo>
                  <a:pt x="1346" y="17539"/>
                </a:lnTo>
                <a:lnTo>
                  <a:pt x="1786" y="16349"/>
                </a:lnTo>
                <a:lnTo>
                  <a:pt x="2274" y="15194"/>
                </a:lnTo>
                <a:lnTo>
                  <a:pt x="2822" y="14063"/>
                </a:lnTo>
                <a:lnTo>
                  <a:pt x="3417" y="12967"/>
                </a:lnTo>
                <a:lnTo>
                  <a:pt x="4060" y="11908"/>
                </a:lnTo>
                <a:lnTo>
                  <a:pt x="4751" y="10872"/>
                </a:lnTo>
                <a:lnTo>
                  <a:pt x="5501" y="9883"/>
                </a:lnTo>
                <a:lnTo>
                  <a:pt x="6287" y="8919"/>
                </a:lnTo>
                <a:lnTo>
                  <a:pt x="7120" y="8002"/>
                </a:lnTo>
                <a:lnTo>
                  <a:pt x="8001" y="7133"/>
                </a:lnTo>
                <a:lnTo>
                  <a:pt x="8918" y="6299"/>
                </a:lnTo>
                <a:lnTo>
                  <a:pt x="9871" y="5514"/>
                </a:lnTo>
                <a:lnTo>
                  <a:pt x="10871" y="4763"/>
                </a:lnTo>
                <a:lnTo>
                  <a:pt x="11895" y="4073"/>
                </a:lnTo>
                <a:lnTo>
                  <a:pt x="12955" y="3418"/>
                </a:lnTo>
                <a:lnTo>
                  <a:pt x="14062" y="2823"/>
                </a:lnTo>
                <a:lnTo>
                  <a:pt x="15181" y="2287"/>
                </a:lnTo>
                <a:lnTo>
                  <a:pt x="16348" y="1787"/>
                </a:lnTo>
                <a:lnTo>
                  <a:pt x="17527" y="1358"/>
                </a:lnTo>
                <a:lnTo>
                  <a:pt x="18741" y="977"/>
                </a:lnTo>
                <a:lnTo>
                  <a:pt x="19980" y="668"/>
                </a:lnTo>
                <a:lnTo>
                  <a:pt x="21242" y="406"/>
                </a:lnTo>
                <a:lnTo>
                  <a:pt x="22528" y="203"/>
                </a:lnTo>
                <a:lnTo>
                  <a:pt x="23826" y="72"/>
                </a:lnTo>
                <a:lnTo>
                  <a:pt x="25147" y="13"/>
                </a:lnTo>
                <a:lnTo>
                  <a:pt x="25814" y="1"/>
                </a:lnTo>
                <a:lnTo>
                  <a:pt x="26481" y="13"/>
                </a:lnTo>
                <a:lnTo>
                  <a:pt x="27802" y="72"/>
                </a:lnTo>
                <a:lnTo>
                  <a:pt x="29100" y="203"/>
                </a:lnTo>
                <a:lnTo>
                  <a:pt x="30386" y="406"/>
                </a:lnTo>
                <a:lnTo>
                  <a:pt x="31648" y="668"/>
                </a:lnTo>
                <a:lnTo>
                  <a:pt x="32887" y="977"/>
                </a:lnTo>
                <a:lnTo>
                  <a:pt x="34089" y="1358"/>
                </a:lnTo>
                <a:lnTo>
                  <a:pt x="35280" y="1787"/>
                </a:lnTo>
                <a:lnTo>
                  <a:pt x="36435" y="2287"/>
                </a:lnTo>
                <a:lnTo>
                  <a:pt x="37566" y="2823"/>
                </a:lnTo>
                <a:lnTo>
                  <a:pt x="38661" y="3418"/>
                </a:lnTo>
                <a:lnTo>
                  <a:pt x="39733" y="4073"/>
                </a:lnTo>
                <a:lnTo>
                  <a:pt x="40757" y="4763"/>
                </a:lnTo>
                <a:lnTo>
                  <a:pt x="41757" y="5514"/>
                </a:lnTo>
                <a:lnTo>
                  <a:pt x="42710" y="6299"/>
                </a:lnTo>
                <a:lnTo>
                  <a:pt x="43626" y="7133"/>
                </a:lnTo>
                <a:lnTo>
                  <a:pt x="44508" y="8002"/>
                </a:lnTo>
                <a:lnTo>
                  <a:pt x="45341" y="8919"/>
                </a:lnTo>
                <a:lnTo>
                  <a:pt x="46127" y="9883"/>
                </a:lnTo>
                <a:lnTo>
                  <a:pt x="46865" y="10872"/>
                </a:lnTo>
                <a:lnTo>
                  <a:pt x="47568" y="11908"/>
                </a:lnTo>
                <a:lnTo>
                  <a:pt x="48211" y="12967"/>
                </a:lnTo>
                <a:lnTo>
                  <a:pt x="48806" y="14063"/>
                </a:lnTo>
                <a:lnTo>
                  <a:pt x="49354" y="15194"/>
                </a:lnTo>
                <a:lnTo>
                  <a:pt x="49842" y="16349"/>
                </a:lnTo>
                <a:lnTo>
                  <a:pt x="50270" y="17539"/>
                </a:lnTo>
                <a:lnTo>
                  <a:pt x="50651" y="18754"/>
                </a:lnTo>
                <a:lnTo>
                  <a:pt x="50973" y="19992"/>
                </a:lnTo>
                <a:lnTo>
                  <a:pt x="51223" y="21254"/>
                </a:lnTo>
                <a:lnTo>
                  <a:pt x="51425" y="22528"/>
                </a:lnTo>
                <a:lnTo>
                  <a:pt x="51556" y="23838"/>
                </a:lnTo>
                <a:lnTo>
                  <a:pt x="51628" y="25148"/>
                </a:lnTo>
                <a:lnTo>
                  <a:pt x="51628" y="25815"/>
                </a:lnTo>
                <a:close/>
              </a:path>
            </a:pathLst>
          </a:custGeom>
          <a:noFill/>
          <a:ln w="9525" cap="flat" cmpd="sng">
            <a:solidFill>
              <a:srgbClr val="00A290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6" name="Google Shape;1846;p56"/>
          <p:cNvSpPr/>
          <p:nvPr/>
        </p:nvSpPr>
        <p:spPr>
          <a:xfrm>
            <a:off x="11356723" y="1345782"/>
            <a:ext cx="563287" cy="549649"/>
          </a:xfrm>
          <a:custGeom>
            <a:avLst/>
            <a:gdLst/>
            <a:ahLst/>
            <a:cxnLst/>
            <a:rect l="l" t="t" r="r" b="b"/>
            <a:pathLst>
              <a:path w="17719" h="17290" fill="none" extrusionOk="0">
                <a:moveTo>
                  <a:pt x="1" y="1"/>
                </a:moveTo>
                <a:lnTo>
                  <a:pt x="1" y="17289"/>
                </a:lnTo>
                <a:lnTo>
                  <a:pt x="17718" y="17289"/>
                </a:lnTo>
              </a:path>
            </a:pathLst>
          </a:custGeom>
          <a:noFill/>
          <a:ln w="9525" cap="flat" cmpd="sng">
            <a:solidFill>
              <a:srgbClr val="00A290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7" name="Google Shape;1847;p56"/>
          <p:cNvSpPr/>
          <p:nvPr/>
        </p:nvSpPr>
        <p:spPr>
          <a:xfrm>
            <a:off x="6007688" y="3727364"/>
            <a:ext cx="1116090" cy="489172"/>
          </a:xfrm>
          <a:custGeom>
            <a:avLst/>
            <a:gdLst/>
            <a:ahLst/>
            <a:cxnLst/>
            <a:rect l="l" t="t" r="r" b="b"/>
            <a:pathLst>
              <a:path w="36923" h="16183" extrusionOk="0">
                <a:moveTo>
                  <a:pt x="3953" y="1"/>
                </a:moveTo>
                <a:lnTo>
                  <a:pt x="0" y="16182"/>
                </a:lnTo>
                <a:lnTo>
                  <a:pt x="36923" y="16182"/>
                </a:lnTo>
                <a:lnTo>
                  <a:pt x="34946" y="8086"/>
                </a:lnTo>
                <a:lnTo>
                  <a:pt x="32958" y="1"/>
                </a:lnTo>
                <a:close/>
              </a:path>
            </a:pathLst>
          </a:custGeom>
          <a:solidFill>
            <a:srgbClr val="0A6787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8" name="Google Shape;1848;p56"/>
          <p:cNvSpPr/>
          <p:nvPr/>
        </p:nvSpPr>
        <p:spPr>
          <a:xfrm>
            <a:off x="5880972" y="4207871"/>
            <a:ext cx="1369517" cy="93252"/>
          </a:xfrm>
          <a:custGeom>
            <a:avLst/>
            <a:gdLst/>
            <a:ahLst/>
            <a:cxnLst/>
            <a:rect l="l" t="t" r="r" b="b"/>
            <a:pathLst>
              <a:path w="45307" h="3085" extrusionOk="0">
                <a:moveTo>
                  <a:pt x="1715" y="0"/>
                </a:moveTo>
                <a:lnTo>
                  <a:pt x="1334" y="96"/>
                </a:lnTo>
                <a:lnTo>
                  <a:pt x="989" y="262"/>
                </a:lnTo>
                <a:lnTo>
                  <a:pt x="691" y="500"/>
                </a:lnTo>
                <a:lnTo>
                  <a:pt x="430" y="810"/>
                </a:lnTo>
                <a:lnTo>
                  <a:pt x="227" y="1167"/>
                </a:lnTo>
                <a:lnTo>
                  <a:pt x="84" y="1560"/>
                </a:lnTo>
                <a:lnTo>
                  <a:pt x="1" y="2001"/>
                </a:lnTo>
                <a:lnTo>
                  <a:pt x="1" y="2227"/>
                </a:lnTo>
                <a:lnTo>
                  <a:pt x="1" y="3084"/>
                </a:lnTo>
                <a:lnTo>
                  <a:pt x="45306" y="3084"/>
                </a:lnTo>
                <a:lnTo>
                  <a:pt x="45306" y="2239"/>
                </a:lnTo>
                <a:lnTo>
                  <a:pt x="45294" y="2001"/>
                </a:lnTo>
                <a:lnTo>
                  <a:pt x="45223" y="1572"/>
                </a:lnTo>
                <a:lnTo>
                  <a:pt x="45068" y="1167"/>
                </a:lnTo>
                <a:lnTo>
                  <a:pt x="44865" y="810"/>
                </a:lnTo>
                <a:lnTo>
                  <a:pt x="44604" y="500"/>
                </a:lnTo>
                <a:lnTo>
                  <a:pt x="44306" y="262"/>
                </a:lnTo>
                <a:lnTo>
                  <a:pt x="43961" y="96"/>
                </a:lnTo>
                <a:lnTo>
                  <a:pt x="43591" y="0"/>
                </a:lnTo>
                <a:close/>
              </a:path>
            </a:pathLst>
          </a:custGeom>
          <a:solidFill>
            <a:srgbClr val="018089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9" name="Google Shape;1849;p56"/>
          <p:cNvSpPr/>
          <p:nvPr/>
        </p:nvSpPr>
        <p:spPr>
          <a:xfrm>
            <a:off x="4679950" y="3536987"/>
            <a:ext cx="3771153" cy="363516"/>
          </a:xfrm>
          <a:custGeom>
            <a:avLst/>
            <a:gdLst/>
            <a:ahLst/>
            <a:cxnLst/>
            <a:rect l="l" t="t" r="r" b="b"/>
            <a:pathLst>
              <a:path w="124759" h="12026" extrusionOk="0">
                <a:moveTo>
                  <a:pt x="0" y="0"/>
                </a:moveTo>
                <a:lnTo>
                  <a:pt x="0" y="8918"/>
                </a:lnTo>
                <a:lnTo>
                  <a:pt x="12" y="9240"/>
                </a:lnTo>
                <a:lnTo>
                  <a:pt x="131" y="9847"/>
                </a:lnTo>
                <a:lnTo>
                  <a:pt x="369" y="10407"/>
                </a:lnTo>
                <a:lnTo>
                  <a:pt x="703" y="10895"/>
                </a:lnTo>
                <a:lnTo>
                  <a:pt x="1119" y="11324"/>
                </a:lnTo>
                <a:lnTo>
                  <a:pt x="1619" y="11657"/>
                </a:lnTo>
                <a:lnTo>
                  <a:pt x="2179" y="11895"/>
                </a:lnTo>
                <a:lnTo>
                  <a:pt x="2786" y="12014"/>
                </a:lnTo>
                <a:lnTo>
                  <a:pt x="3108" y="12026"/>
                </a:lnTo>
                <a:lnTo>
                  <a:pt x="121651" y="12026"/>
                </a:lnTo>
                <a:lnTo>
                  <a:pt x="121973" y="12014"/>
                </a:lnTo>
                <a:lnTo>
                  <a:pt x="122580" y="11895"/>
                </a:lnTo>
                <a:lnTo>
                  <a:pt x="123140" y="11657"/>
                </a:lnTo>
                <a:lnTo>
                  <a:pt x="123628" y="11324"/>
                </a:lnTo>
                <a:lnTo>
                  <a:pt x="124056" y="10895"/>
                </a:lnTo>
                <a:lnTo>
                  <a:pt x="124390" y="10407"/>
                </a:lnTo>
                <a:lnTo>
                  <a:pt x="124628" y="9847"/>
                </a:lnTo>
                <a:lnTo>
                  <a:pt x="124747" y="9240"/>
                </a:lnTo>
                <a:lnTo>
                  <a:pt x="124759" y="8918"/>
                </a:lnTo>
                <a:lnTo>
                  <a:pt x="124759" y="12"/>
                </a:lnTo>
                <a:lnTo>
                  <a:pt x="0" y="0"/>
                </a:lnTo>
                <a:close/>
              </a:path>
            </a:pathLst>
          </a:custGeom>
          <a:solidFill>
            <a:srgbClr val="9AD1C1"/>
          </a:solidFill>
          <a:ln w="3875" cap="flat" cmpd="sng">
            <a:solidFill>
              <a:srgbClr val="018089"/>
            </a:solidFill>
            <a:prstDash val="solid"/>
            <a:miter lim="119067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0" name="Google Shape;1850;p56"/>
          <p:cNvSpPr/>
          <p:nvPr/>
        </p:nvSpPr>
        <p:spPr>
          <a:xfrm>
            <a:off x="4684242" y="1166191"/>
            <a:ext cx="3762568" cy="2366451"/>
          </a:xfrm>
          <a:custGeom>
            <a:avLst/>
            <a:gdLst/>
            <a:ahLst/>
            <a:cxnLst/>
            <a:rect l="l" t="t" r="r" b="b"/>
            <a:pathLst>
              <a:path w="124475" h="78288" extrusionOk="0">
                <a:moveTo>
                  <a:pt x="2966" y="1"/>
                </a:moveTo>
                <a:lnTo>
                  <a:pt x="2656" y="12"/>
                </a:lnTo>
                <a:lnTo>
                  <a:pt x="2085" y="132"/>
                </a:lnTo>
                <a:lnTo>
                  <a:pt x="1549" y="358"/>
                </a:lnTo>
                <a:lnTo>
                  <a:pt x="1073" y="679"/>
                </a:lnTo>
                <a:lnTo>
                  <a:pt x="680" y="1084"/>
                </a:lnTo>
                <a:lnTo>
                  <a:pt x="358" y="1548"/>
                </a:lnTo>
                <a:lnTo>
                  <a:pt x="132" y="2084"/>
                </a:lnTo>
                <a:lnTo>
                  <a:pt x="13" y="2656"/>
                </a:lnTo>
                <a:lnTo>
                  <a:pt x="1" y="2965"/>
                </a:lnTo>
                <a:lnTo>
                  <a:pt x="1" y="78287"/>
                </a:lnTo>
                <a:lnTo>
                  <a:pt x="124474" y="78287"/>
                </a:lnTo>
                <a:lnTo>
                  <a:pt x="124474" y="2965"/>
                </a:lnTo>
                <a:lnTo>
                  <a:pt x="124462" y="2656"/>
                </a:lnTo>
                <a:lnTo>
                  <a:pt x="124343" y="2084"/>
                </a:lnTo>
                <a:lnTo>
                  <a:pt x="124117" y="1548"/>
                </a:lnTo>
                <a:lnTo>
                  <a:pt x="123795" y="1072"/>
                </a:lnTo>
                <a:lnTo>
                  <a:pt x="123391" y="679"/>
                </a:lnTo>
                <a:lnTo>
                  <a:pt x="122926" y="358"/>
                </a:lnTo>
                <a:lnTo>
                  <a:pt x="122390" y="132"/>
                </a:lnTo>
                <a:lnTo>
                  <a:pt x="121819" y="12"/>
                </a:lnTo>
                <a:lnTo>
                  <a:pt x="121509" y="1"/>
                </a:lnTo>
                <a:close/>
              </a:path>
            </a:pathLst>
          </a:custGeom>
          <a:solidFill>
            <a:srgbClr val="018089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1" name="Google Shape;1851;p56"/>
          <p:cNvSpPr/>
          <p:nvPr/>
        </p:nvSpPr>
        <p:spPr>
          <a:xfrm>
            <a:off x="4688928" y="1170876"/>
            <a:ext cx="3753198" cy="2357080"/>
          </a:xfrm>
          <a:custGeom>
            <a:avLst/>
            <a:gdLst/>
            <a:ahLst/>
            <a:cxnLst/>
            <a:rect l="l" t="t" r="r" b="b"/>
            <a:pathLst>
              <a:path w="124165" h="77978" fill="none" extrusionOk="0">
                <a:moveTo>
                  <a:pt x="121366" y="0"/>
                </a:moveTo>
                <a:lnTo>
                  <a:pt x="121652" y="12"/>
                </a:lnTo>
                <a:lnTo>
                  <a:pt x="122200" y="119"/>
                </a:lnTo>
                <a:lnTo>
                  <a:pt x="122700" y="334"/>
                </a:lnTo>
                <a:lnTo>
                  <a:pt x="123152" y="631"/>
                </a:lnTo>
                <a:lnTo>
                  <a:pt x="123533" y="1012"/>
                </a:lnTo>
                <a:lnTo>
                  <a:pt x="123831" y="1465"/>
                </a:lnTo>
                <a:lnTo>
                  <a:pt x="124045" y="1965"/>
                </a:lnTo>
                <a:lnTo>
                  <a:pt x="124164" y="2513"/>
                </a:lnTo>
                <a:lnTo>
                  <a:pt x="124164" y="2810"/>
                </a:lnTo>
                <a:lnTo>
                  <a:pt x="124164" y="77978"/>
                </a:lnTo>
                <a:lnTo>
                  <a:pt x="1" y="77978"/>
                </a:lnTo>
                <a:lnTo>
                  <a:pt x="1" y="2810"/>
                </a:lnTo>
                <a:lnTo>
                  <a:pt x="13" y="2513"/>
                </a:lnTo>
                <a:lnTo>
                  <a:pt x="120" y="1965"/>
                </a:lnTo>
                <a:lnTo>
                  <a:pt x="334" y="1465"/>
                </a:lnTo>
                <a:lnTo>
                  <a:pt x="632" y="1012"/>
                </a:lnTo>
                <a:lnTo>
                  <a:pt x="1013" y="631"/>
                </a:lnTo>
                <a:lnTo>
                  <a:pt x="1465" y="334"/>
                </a:lnTo>
                <a:lnTo>
                  <a:pt x="1965" y="119"/>
                </a:lnTo>
                <a:lnTo>
                  <a:pt x="2513" y="12"/>
                </a:lnTo>
                <a:lnTo>
                  <a:pt x="2811" y="0"/>
                </a:lnTo>
                <a:lnTo>
                  <a:pt x="121354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2" name="Google Shape;1852;p56"/>
          <p:cNvSpPr/>
          <p:nvPr/>
        </p:nvSpPr>
        <p:spPr>
          <a:xfrm>
            <a:off x="4679950" y="1161868"/>
            <a:ext cx="3771153" cy="2375096"/>
          </a:xfrm>
          <a:custGeom>
            <a:avLst/>
            <a:gdLst/>
            <a:ahLst/>
            <a:cxnLst/>
            <a:rect l="l" t="t" r="r" b="b"/>
            <a:pathLst>
              <a:path w="124759" h="78574" extrusionOk="0">
                <a:moveTo>
                  <a:pt x="3108" y="1"/>
                </a:moveTo>
                <a:lnTo>
                  <a:pt x="2786" y="13"/>
                </a:lnTo>
                <a:lnTo>
                  <a:pt x="2179" y="132"/>
                </a:lnTo>
                <a:lnTo>
                  <a:pt x="1619" y="370"/>
                </a:lnTo>
                <a:lnTo>
                  <a:pt x="1119" y="703"/>
                </a:lnTo>
                <a:lnTo>
                  <a:pt x="703" y="1120"/>
                </a:lnTo>
                <a:lnTo>
                  <a:pt x="369" y="1620"/>
                </a:lnTo>
                <a:lnTo>
                  <a:pt x="131" y="2180"/>
                </a:lnTo>
                <a:lnTo>
                  <a:pt x="0" y="2787"/>
                </a:lnTo>
                <a:lnTo>
                  <a:pt x="0" y="3108"/>
                </a:lnTo>
                <a:lnTo>
                  <a:pt x="0" y="78573"/>
                </a:lnTo>
                <a:lnTo>
                  <a:pt x="124759" y="78573"/>
                </a:lnTo>
                <a:lnTo>
                  <a:pt x="124759" y="3108"/>
                </a:lnTo>
                <a:lnTo>
                  <a:pt x="124747" y="2787"/>
                </a:lnTo>
                <a:lnTo>
                  <a:pt x="124628" y="2180"/>
                </a:lnTo>
                <a:lnTo>
                  <a:pt x="124390" y="1620"/>
                </a:lnTo>
                <a:lnTo>
                  <a:pt x="124056" y="1120"/>
                </a:lnTo>
                <a:lnTo>
                  <a:pt x="123628" y="703"/>
                </a:lnTo>
                <a:lnTo>
                  <a:pt x="123140" y="370"/>
                </a:lnTo>
                <a:lnTo>
                  <a:pt x="122580" y="132"/>
                </a:lnTo>
                <a:lnTo>
                  <a:pt x="121973" y="13"/>
                </a:lnTo>
                <a:lnTo>
                  <a:pt x="121651" y="1"/>
                </a:lnTo>
                <a:close/>
              </a:path>
            </a:pathLst>
          </a:custGeom>
          <a:solidFill>
            <a:srgbClr val="0A6787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3" name="Google Shape;1853;p56"/>
          <p:cNvSpPr/>
          <p:nvPr/>
        </p:nvSpPr>
        <p:spPr>
          <a:xfrm>
            <a:off x="4834355" y="1308717"/>
            <a:ext cx="3462349" cy="2072760"/>
          </a:xfrm>
          <a:custGeom>
            <a:avLst/>
            <a:gdLst/>
            <a:ahLst/>
            <a:cxnLst/>
            <a:rect l="l" t="t" r="r" b="b"/>
            <a:pathLst>
              <a:path w="114543" h="68572" extrusionOk="0">
                <a:moveTo>
                  <a:pt x="0" y="1"/>
                </a:moveTo>
                <a:lnTo>
                  <a:pt x="0" y="68571"/>
                </a:lnTo>
                <a:lnTo>
                  <a:pt x="114543" y="68571"/>
                </a:lnTo>
                <a:lnTo>
                  <a:pt x="11454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4" name="Google Shape;1854;p56"/>
          <p:cNvGrpSpPr/>
          <p:nvPr/>
        </p:nvGrpSpPr>
        <p:grpSpPr>
          <a:xfrm>
            <a:off x="3131906" y="2966613"/>
            <a:ext cx="1032221" cy="1504239"/>
            <a:chOff x="3131906" y="2966613"/>
            <a:chExt cx="1032221" cy="1504239"/>
          </a:xfrm>
        </p:grpSpPr>
        <p:sp>
          <p:nvSpPr>
            <p:cNvPr id="1855" name="Google Shape;1855;p56"/>
            <p:cNvSpPr/>
            <p:nvPr/>
          </p:nvSpPr>
          <p:spPr>
            <a:xfrm>
              <a:off x="3534240" y="2966613"/>
              <a:ext cx="308172" cy="773705"/>
            </a:xfrm>
            <a:custGeom>
              <a:avLst/>
              <a:gdLst/>
              <a:ahLst/>
              <a:cxnLst/>
              <a:rect l="l" t="t" r="r" b="b"/>
              <a:pathLst>
                <a:path w="9694" h="24338" extrusionOk="0">
                  <a:moveTo>
                    <a:pt x="5454" y="0"/>
                  </a:moveTo>
                  <a:lnTo>
                    <a:pt x="4823" y="619"/>
                  </a:lnTo>
                  <a:lnTo>
                    <a:pt x="3704" y="1929"/>
                  </a:lnTo>
                  <a:lnTo>
                    <a:pt x="2728" y="3322"/>
                  </a:lnTo>
                  <a:lnTo>
                    <a:pt x="1906" y="4775"/>
                  </a:lnTo>
                  <a:lnTo>
                    <a:pt x="1227" y="6299"/>
                  </a:lnTo>
                  <a:lnTo>
                    <a:pt x="692" y="7871"/>
                  </a:lnTo>
                  <a:lnTo>
                    <a:pt x="311" y="9478"/>
                  </a:lnTo>
                  <a:lnTo>
                    <a:pt x="84" y="11109"/>
                  </a:lnTo>
                  <a:lnTo>
                    <a:pt x="1" y="12752"/>
                  </a:lnTo>
                  <a:lnTo>
                    <a:pt x="72" y="14395"/>
                  </a:lnTo>
                  <a:lnTo>
                    <a:pt x="299" y="16027"/>
                  </a:lnTo>
                  <a:lnTo>
                    <a:pt x="668" y="17646"/>
                  </a:lnTo>
                  <a:lnTo>
                    <a:pt x="1192" y="19230"/>
                  </a:lnTo>
                  <a:lnTo>
                    <a:pt x="1870" y="20766"/>
                  </a:lnTo>
                  <a:lnTo>
                    <a:pt x="2692" y="22242"/>
                  </a:lnTo>
                  <a:lnTo>
                    <a:pt x="3680" y="23659"/>
                  </a:lnTo>
                  <a:lnTo>
                    <a:pt x="4240" y="24338"/>
                  </a:lnTo>
                  <a:lnTo>
                    <a:pt x="4859" y="23718"/>
                  </a:lnTo>
                  <a:lnTo>
                    <a:pt x="5978" y="22409"/>
                  </a:lnTo>
                  <a:lnTo>
                    <a:pt x="6954" y="21016"/>
                  </a:lnTo>
                  <a:lnTo>
                    <a:pt x="7788" y="19551"/>
                  </a:lnTo>
                  <a:lnTo>
                    <a:pt x="8467" y="18027"/>
                  </a:lnTo>
                  <a:lnTo>
                    <a:pt x="9002" y="16455"/>
                  </a:lnTo>
                  <a:lnTo>
                    <a:pt x="9383" y="14860"/>
                  </a:lnTo>
                  <a:lnTo>
                    <a:pt x="9610" y="13229"/>
                  </a:lnTo>
                  <a:lnTo>
                    <a:pt x="9693" y="11585"/>
                  </a:lnTo>
                  <a:lnTo>
                    <a:pt x="9622" y="9942"/>
                  </a:lnTo>
                  <a:lnTo>
                    <a:pt x="9407" y="8311"/>
                  </a:lnTo>
                  <a:lnTo>
                    <a:pt x="9038" y="6704"/>
                  </a:lnTo>
                  <a:lnTo>
                    <a:pt x="8502" y="5120"/>
                  </a:lnTo>
                  <a:lnTo>
                    <a:pt x="7824" y="3584"/>
                  </a:lnTo>
                  <a:lnTo>
                    <a:pt x="6990" y="2096"/>
                  </a:lnTo>
                  <a:lnTo>
                    <a:pt x="6014" y="679"/>
                  </a:lnTo>
                  <a:lnTo>
                    <a:pt x="5454" y="0"/>
                  </a:lnTo>
                  <a:close/>
                </a:path>
              </a:pathLst>
            </a:custGeom>
            <a:solidFill>
              <a:srgbClr val="9AD1C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56"/>
            <p:cNvSpPr/>
            <p:nvPr/>
          </p:nvSpPr>
          <p:spPr>
            <a:xfrm>
              <a:off x="3668235" y="3231551"/>
              <a:ext cx="18597" cy="602643"/>
            </a:xfrm>
            <a:custGeom>
              <a:avLst/>
              <a:gdLst/>
              <a:ahLst/>
              <a:cxnLst/>
              <a:rect l="l" t="t" r="r" b="b"/>
              <a:pathLst>
                <a:path w="585" h="18957" fill="none" extrusionOk="0">
                  <a:moveTo>
                    <a:pt x="1" y="18956"/>
                  </a:moveTo>
                  <a:lnTo>
                    <a:pt x="584" y="1"/>
                  </a:lnTo>
                </a:path>
              </a:pathLst>
            </a:custGeom>
            <a:noFill/>
            <a:ln w="9525" cap="flat" cmpd="sng">
              <a:solidFill>
                <a:srgbClr val="0D6889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56"/>
            <p:cNvSpPr/>
            <p:nvPr/>
          </p:nvSpPr>
          <p:spPr>
            <a:xfrm>
              <a:off x="3675833" y="3175156"/>
              <a:ext cx="488294" cy="604519"/>
            </a:xfrm>
            <a:custGeom>
              <a:avLst/>
              <a:gdLst/>
              <a:ahLst/>
              <a:cxnLst/>
              <a:rect l="l" t="t" r="r" b="b"/>
              <a:pathLst>
                <a:path w="15360" h="19016" extrusionOk="0">
                  <a:moveTo>
                    <a:pt x="15300" y="1"/>
                  </a:moveTo>
                  <a:lnTo>
                    <a:pt x="14431" y="132"/>
                  </a:lnTo>
                  <a:lnTo>
                    <a:pt x="12752" y="537"/>
                  </a:lnTo>
                  <a:lnTo>
                    <a:pt x="11145" y="1096"/>
                  </a:lnTo>
                  <a:lnTo>
                    <a:pt x="9621" y="1799"/>
                  </a:lnTo>
                  <a:lnTo>
                    <a:pt x="8180" y="2632"/>
                  </a:lnTo>
                  <a:lnTo>
                    <a:pt x="6835" y="3597"/>
                  </a:lnTo>
                  <a:lnTo>
                    <a:pt x="5584" y="4668"/>
                  </a:lnTo>
                  <a:lnTo>
                    <a:pt x="4441" y="5859"/>
                  </a:lnTo>
                  <a:lnTo>
                    <a:pt x="3417" y="7145"/>
                  </a:lnTo>
                  <a:lnTo>
                    <a:pt x="2512" y="8514"/>
                  </a:lnTo>
                  <a:lnTo>
                    <a:pt x="1727" y="9967"/>
                  </a:lnTo>
                  <a:lnTo>
                    <a:pt x="1084" y="11491"/>
                  </a:lnTo>
                  <a:lnTo>
                    <a:pt x="584" y="13086"/>
                  </a:lnTo>
                  <a:lnTo>
                    <a:pt x="226" y="14729"/>
                  </a:lnTo>
                  <a:lnTo>
                    <a:pt x="36" y="16408"/>
                  </a:lnTo>
                  <a:lnTo>
                    <a:pt x="0" y="18135"/>
                  </a:lnTo>
                  <a:lnTo>
                    <a:pt x="60" y="19016"/>
                  </a:lnTo>
                  <a:lnTo>
                    <a:pt x="929" y="18873"/>
                  </a:lnTo>
                  <a:lnTo>
                    <a:pt x="2608" y="18468"/>
                  </a:lnTo>
                  <a:lnTo>
                    <a:pt x="4215" y="17909"/>
                  </a:lnTo>
                  <a:lnTo>
                    <a:pt x="5739" y="17206"/>
                  </a:lnTo>
                  <a:lnTo>
                    <a:pt x="7180" y="16373"/>
                  </a:lnTo>
                  <a:lnTo>
                    <a:pt x="8537" y="15420"/>
                  </a:lnTo>
                  <a:lnTo>
                    <a:pt x="9776" y="14348"/>
                  </a:lnTo>
                  <a:lnTo>
                    <a:pt x="10919" y="13158"/>
                  </a:lnTo>
                  <a:lnTo>
                    <a:pt x="11954" y="11884"/>
                  </a:lnTo>
                  <a:lnTo>
                    <a:pt x="12859" y="10503"/>
                  </a:lnTo>
                  <a:lnTo>
                    <a:pt x="13633" y="9050"/>
                  </a:lnTo>
                  <a:lnTo>
                    <a:pt x="14276" y="7526"/>
                  </a:lnTo>
                  <a:lnTo>
                    <a:pt x="14776" y="5942"/>
                  </a:lnTo>
                  <a:lnTo>
                    <a:pt x="15134" y="4299"/>
                  </a:lnTo>
                  <a:lnTo>
                    <a:pt x="15324" y="2608"/>
                  </a:lnTo>
                  <a:lnTo>
                    <a:pt x="15360" y="882"/>
                  </a:lnTo>
                  <a:lnTo>
                    <a:pt x="15300" y="1"/>
                  </a:lnTo>
                  <a:close/>
                </a:path>
              </a:pathLst>
            </a:custGeom>
            <a:solidFill>
              <a:srgbClr val="9AD1C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56"/>
            <p:cNvSpPr/>
            <p:nvPr/>
          </p:nvSpPr>
          <p:spPr>
            <a:xfrm>
              <a:off x="3622076" y="3378039"/>
              <a:ext cx="368319" cy="477359"/>
            </a:xfrm>
            <a:custGeom>
              <a:avLst/>
              <a:gdLst/>
              <a:ahLst/>
              <a:cxnLst/>
              <a:rect l="l" t="t" r="r" b="b"/>
              <a:pathLst>
                <a:path w="11586" h="15016" fill="none" extrusionOk="0">
                  <a:moveTo>
                    <a:pt x="0" y="15015"/>
                  </a:moveTo>
                  <a:lnTo>
                    <a:pt x="11586" y="1"/>
                  </a:lnTo>
                </a:path>
              </a:pathLst>
            </a:custGeom>
            <a:noFill/>
            <a:ln w="9525" cap="flat" cmpd="sng">
              <a:solidFill>
                <a:srgbClr val="0D6889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56"/>
            <p:cNvSpPr/>
            <p:nvPr/>
          </p:nvSpPr>
          <p:spPr>
            <a:xfrm>
              <a:off x="3131906" y="3150550"/>
              <a:ext cx="500406" cy="593170"/>
            </a:xfrm>
            <a:custGeom>
              <a:avLst/>
              <a:gdLst/>
              <a:ahLst/>
              <a:cxnLst/>
              <a:rect l="l" t="t" r="r" b="b"/>
              <a:pathLst>
                <a:path w="15741" h="18659" extrusionOk="0">
                  <a:moveTo>
                    <a:pt x="36" y="1"/>
                  </a:moveTo>
                  <a:lnTo>
                    <a:pt x="0" y="882"/>
                  </a:lnTo>
                  <a:lnTo>
                    <a:pt x="72" y="2608"/>
                  </a:lnTo>
                  <a:lnTo>
                    <a:pt x="310" y="4287"/>
                  </a:lnTo>
                  <a:lnTo>
                    <a:pt x="691" y="5930"/>
                  </a:lnTo>
                  <a:lnTo>
                    <a:pt x="1226" y="7502"/>
                  </a:lnTo>
                  <a:lnTo>
                    <a:pt x="1905" y="9014"/>
                  </a:lnTo>
                  <a:lnTo>
                    <a:pt x="2715" y="10443"/>
                  </a:lnTo>
                  <a:lnTo>
                    <a:pt x="3655" y="11800"/>
                  </a:lnTo>
                  <a:lnTo>
                    <a:pt x="4715" y="13051"/>
                  </a:lnTo>
                  <a:lnTo>
                    <a:pt x="5882" y="14218"/>
                  </a:lnTo>
                  <a:lnTo>
                    <a:pt x="7156" y="15253"/>
                  </a:lnTo>
                  <a:lnTo>
                    <a:pt x="8525" y="16182"/>
                  </a:lnTo>
                  <a:lnTo>
                    <a:pt x="9978" y="16992"/>
                  </a:lnTo>
                  <a:lnTo>
                    <a:pt x="11526" y="17659"/>
                  </a:lnTo>
                  <a:lnTo>
                    <a:pt x="13145" y="18171"/>
                  </a:lnTo>
                  <a:lnTo>
                    <a:pt x="14836" y="18540"/>
                  </a:lnTo>
                  <a:lnTo>
                    <a:pt x="15705" y="18659"/>
                  </a:lnTo>
                  <a:lnTo>
                    <a:pt x="15741" y="17790"/>
                  </a:lnTo>
                  <a:lnTo>
                    <a:pt x="15669" y="16063"/>
                  </a:lnTo>
                  <a:lnTo>
                    <a:pt x="15431" y="14384"/>
                  </a:lnTo>
                  <a:lnTo>
                    <a:pt x="15038" y="12741"/>
                  </a:lnTo>
                  <a:lnTo>
                    <a:pt x="14502" y="11169"/>
                  </a:lnTo>
                  <a:lnTo>
                    <a:pt x="13824" y="9657"/>
                  </a:lnTo>
                  <a:lnTo>
                    <a:pt x="13014" y="8217"/>
                  </a:lnTo>
                  <a:lnTo>
                    <a:pt x="12074" y="6871"/>
                  </a:lnTo>
                  <a:lnTo>
                    <a:pt x="11026" y="5609"/>
                  </a:lnTo>
                  <a:lnTo>
                    <a:pt x="9847" y="4442"/>
                  </a:lnTo>
                  <a:lnTo>
                    <a:pt x="8573" y="3394"/>
                  </a:lnTo>
                  <a:lnTo>
                    <a:pt x="7204" y="2466"/>
                  </a:lnTo>
                  <a:lnTo>
                    <a:pt x="5751" y="1668"/>
                  </a:lnTo>
                  <a:lnTo>
                    <a:pt x="4203" y="1001"/>
                  </a:lnTo>
                  <a:lnTo>
                    <a:pt x="2596" y="477"/>
                  </a:lnTo>
                  <a:lnTo>
                    <a:pt x="905" y="12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9AD1C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56"/>
            <p:cNvSpPr/>
            <p:nvPr/>
          </p:nvSpPr>
          <p:spPr>
            <a:xfrm>
              <a:off x="3309422" y="3349269"/>
              <a:ext cx="378905" cy="469030"/>
            </a:xfrm>
            <a:custGeom>
              <a:avLst/>
              <a:gdLst/>
              <a:ahLst/>
              <a:cxnLst/>
              <a:rect l="l" t="t" r="r" b="b"/>
              <a:pathLst>
                <a:path w="11919" h="14754" fill="none" extrusionOk="0">
                  <a:moveTo>
                    <a:pt x="11919" y="14753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0D6889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56"/>
            <p:cNvSpPr/>
            <p:nvPr/>
          </p:nvSpPr>
          <p:spPr>
            <a:xfrm>
              <a:off x="3196249" y="3633536"/>
              <a:ext cx="903535" cy="837317"/>
            </a:xfrm>
            <a:custGeom>
              <a:avLst/>
              <a:gdLst/>
              <a:ahLst/>
              <a:cxnLst/>
              <a:rect l="l" t="t" r="r" b="b"/>
              <a:pathLst>
                <a:path w="28422" h="26339" extrusionOk="0">
                  <a:moveTo>
                    <a:pt x="2155" y="1"/>
                  </a:moveTo>
                  <a:lnTo>
                    <a:pt x="1655" y="120"/>
                  </a:lnTo>
                  <a:lnTo>
                    <a:pt x="1203" y="322"/>
                  </a:lnTo>
                  <a:lnTo>
                    <a:pt x="810" y="608"/>
                  </a:lnTo>
                  <a:lnTo>
                    <a:pt x="476" y="977"/>
                  </a:lnTo>
                  <a:lnTo>
                    <a:pt x="226" y="1394"/>
                  </a:lnTo>
                  <a:lnTo>
                    <a:pt x="60" y="1870"/>
                  </a:lnTo>
                  <a:lnTo>
                    <a:pt x="0" y="2370"/>
                  </a:lnTo>
                  <a:lnTo>
                    <a:pt x="12" y="2644"/>
                  </a:lnTo>
                  <a:lnTo>
                    <a:pt x="2739" y="24136"/>
                  </a:lnTo>
                  <a:lnTo>
                    <a:pt x="2763" y="24374"/>
                  </a:lnTo>
                  <a:lnTo>
                    <a:pt x="2894" y="24803"/>
                  </a:lnTo>
                  <a:lnTo>
                    <a:pt x="3084" y="25207"/>
                  </a:lnTo>
                  <a:lnTo>
                    <a:pt x="3358" y="25553"/>
                  </a:lnTo>
                  <a:lnTo>
                    <a:pt x="3679" y="25850"/>
                  </a:lnTo>
                  <a:lnTo>
                    <a:pt x="4049" y="26089"/>
                  </a:lnTo>
                  <a:lnTo>
                    <a:pt x="4465" y="26243"/>
                  </a:lnTo>
                  <a:lnTo>
                    <a:pt x="4906" y="26327"/>
                  </a:lnTo>
                  <a:lnTo>
                    <a:pt x="5144" y="26339"/>
                  </a:lnTo>
                  <a:lnTo>
                    <a:pt x="23552" y="26339"/>
                  </a:lnTo>
                  <a:lnTo>
                    <a:pt x="23790" y="26327"/>
                  </a:lnTo>
                  <a:lnTo>
                    <a:pt x="24230" y="26243"/>
                  </a:lnTo>
                  <a:lnTo>
                    <a:pt x="24647" y="26077"/>
                  </a:lnTo>
                  <a:lnTo>
                    <a:pt x="25016" y="25838"/>
                  </a:lnTo>
                  <a:lnTo>
                    <a:pt x="25350" y="25541"/>
                  </a:lnTo>
                  <a:lnTo>
                    <a:pt x="25612" y="25196"/>
                  </a:lnTo>
                  <a:lnTo>
                    <a:pt x="25814" y="24791"/>
                  </a:lnTo>
                  <a:lnTo>
                    <a:pt x="25933" y="24350"/>
                  </a:lnTo>
                  <a:lnTo>
                    <a:pt x="25957" y="24124"/>
                  </a:lnTo>
                  <a:lnTo>
                    <a:pt x="28410" y="2620"/>
                  </a:lnTo>
                  <a:lnTo>
                    <a:pt x="28422" y="2358"/>
                  </a:lnTo>
                  <a:lnTo>
                    <a:pt x="28362" y="1846"/>
                  </a:lnTo>
                  <a:lnTo>
                    <a:pt x="28195" y="1382"/>
                  </a:lnTo>
                  <a:lnTo>
                    <a:pt x="27945" y="965"/>
                  </a:lnTo>
                  <a:lnTo>
                    <a:pt x="27612" y="608"/>
                  </a:lnTo>
                  <a:lnTo>
                    <a:pt x="27207" y="310"/>
                  </a:lnTo>
                  <a:lnTo>
                    <a:pt x="26755" y="108"/>
                  </a:lnTo>
                  <a:lnTo>
                    <a:pt x="26267" y="1"/>
                  </a:lnTo>
                  <a:close/>
                </a:path>
              </a:pathLst>
            </a:custGeom>
            <a:solidFill>
              <a:srgbClr val="00A29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2" name="Google Shape;1862;p56"/>
          <p:cNvSpPr/>
          <p:nvPr/>
        </p:nvSpPr>
        <p:spPr>
          <a:xfrm rot="-1010362">
            <a:off x="710986" y="3294477"/>
            <a:ext cx="1693624" cy="1121841"/>
          </a:xfrm>
          <a:custGeom>
            <a:avLst/>
            <a:gdLst/>
            <a:ahLst/>
            <a:cxnLst/>
            <a:rect l="l" t="t" r="r" b="b"/>
            <a:pathLst>
              <a:path w="61118" h="40484" extrusionOk="0">
                <a:moveTo>
                  <a:pt x="1" y="0"/>
                </a:moveTo>
                <a:lnTo>
                  <a:pt x="1" y="40483"/>
                </a:lnTo>
                <a:lnTo>
                  <a:pt x="61118" y="40483"/>
                </a:lnTo>
                <a:lnTo>
                  <a:pt x="61118" y="0"/>
                </a:lnTo>
                <a:close/>
              </a:path>
            </a:pathLst>
          </a:custGeom>
          <a:solidFill>
            <a:srgbClr val="DEF0E9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3" name="Google Shape;1863;p56"/>
          <p:cNvSpPr/>
          <p:nvPr/>
        </p:nvSpPr>
        <p:spPr>
          <a:xfrm rot="-1010362">
            <a:off x="523136" y="3435036"/>
            <a:ext cx="280155" cy="280155"/>
          </a:xfrm>
          <a:custGeom>
            <a:avLst/>
            <a:gdLst/>
            <a:ahLst/>
            <a:cxnLst/>
            <a:rect l="l" t="t" r="r" b="b"/>
            <a:pathLst>
              <a:path w="10110" h="10110" extrusionOk="0">
                <a:moveTo>
                  <a:pt x="7550" y="0"/>
                </a:moveTo>
                <a:lnTo>
                  <a:pt x="1" y="7549"/>
                </a:lnTo>
                <a:lnTo>
                  <a:pt x="2561" y="10109"/>
                </a:lnTo>
                <a:lnTo>
                  <a:pt x="10110" y="2560"/>
                </a:lnTo>
                <a:lnTo>
                  <a:pt x="7550" y="0"/>
                </a:lnTo>
                <a:close/>
              </a:path>
            </a:pathLst>
          </a:custGeom>
          <a:solidFill>
            <a:srgbClr val="9AD0C0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4" name="Google Shape;1864;p56"/>
          <p:cNvSpPr/>
          <p:nvPr/>
        </p:nvSpPr>
        <p:spPr>
          <a:xfrm rot="-1010362">
            <a:off x="2310246" y="3972137"/>
            <a:ext cx="280155" cy="280155"/>
          </a:xfrm>
          <a:custGeom>
            <a:avLst/>
            <a:gdLst/>
            <a:ahLst/>
            <a:cxnLst/>
            <a:rect l="l" t="t" r="r" b="b"/>
            <a:pathLst>
              <a:path w="10110" h="10110" extrusionOk="0">
                <a:moveTo>
                  <a:pt x="7549" y="1"/>
                </a:moveTo>
                <a:lnTo>
                  <a:pt x="0" y="7550"/>
                </a:lnTo>
                <a:lnTo>
                  <a:pt x="2560" y="10110"/>
                </a:lnTo>
                <a:lnTo>
                  <a:pt x="10109" y="2561"/>
                </a:lnTo>
                <a:lnTo>
                  <a:pt x="7549" y="1"/>
                </a:lnTo>
                <a:close/>
              </a:path>
            </a:pathLst>
          </a:custGeom>
          <a:solidFill>
            <a:srgbClr val="9AD0C0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5" name="Google Shape;1865;p56"/>
          <p:cNvSpPr/>
          <p:nvPr/>
        </p:nvSpPr>
        <p:spPr>
          <a:xfrm rot="-1010362">
            <a:off x="852441" y="3543054"/>
            <a:ext cx="1142291" cy="33031"/>
          </a:xfrm>
          <a:custGeom>
            <a:avLst/>
            <a:gdLst/>
            <a:ahLst/>
            <a:cxnLst/>
            <a:rect l="l" t="t" r="r" b="b"/>
            <a:pathLst>
              <a:path w="41222" h="1192" extrusionOk="0">
                <a:moveTo>
                  <a:pt x="1" y="0"/>
                </a:moveTo>
                <a:lnTo>
                  <a:pt x="1" y="298"/>
                </a:lnTo>
                <a:lnTo>
                  <a:pt x="358" y="310"/>
                </a:lnTo>
                <a:lnTo>
                  <a:pt x="1084" y="381"/>
                </a:lnTo>
                <a:lnTo>
                  <a:pt x="2180" y="584"/>
                </a:lnTo>
                <a:lnTo>
                  <a:pt x="2906" y="751"/>
                </a:lnTo>
                <a:lnTo>
                  <a:pt x="3644" y="917"/>
                </a:lnTo>
                <a:lnTo>
                  <a:pt x="4763" y="1108"/>
                </a:lnTo>
                <a:lnTo>
                  <a:pt x="5514" y="1191"/>
                </a:lnTo>
                <a:lnTo>
                  <a:pt x="6264" y="1191"/>
                </a:lnTo>
                <a:lnTo>
                  <a:pt x="7014" y="1108"/>
                </a:lnTo>
                <a:lnTo>
                  <a:pt x="8133" y="917"/>
                </a:lnTo>
                <a:lnTo>
                  <a:pt x="8859" y="751"/>
                </a:lnTo>
                <a:lnTo>
                  <a:pt x="9586" y="584"/>
                </a:lnTo>
                <a:lnTo>
                  <a:pt x="10681" y="381"/>
                </a:lnTo>
                <a:lnTo>
                  <a:pt x="11407" y="310"/>
                </a:lnTo>
                <a:lnTo>
                  <a:pt x="11777" y="298"/>
                </a:lnTo>
                <a:lnTo>
                  <a:pt x="12134" y="310"/>
                </a:lnTo>
                <a:lnTo>
                  <a:pt x="12860" y="381"/>
                </a:lnTo>
                <a:lnTo>
                  <a:pt x="13955" y="584"/>
                </a:lnTo>
                <a:lnTo>
                  <a:pt x="14682" y="751"/>
                </a:lnTo>
                <a:lnTo>
                  <a:pt x="15420" y="917"/>
                </a:lnTo>
                <a:lnTo>
                  <a:pt x="16539" y="1108"/>
                </a:lnTo>
                <a:lnTo>
                  <a:pt x="17289" y="1191"/>
                </a:lnTo>
                <a:lnTo>
                  <a:pt x="18039" y="1191"/>
                </a:lnTo>
                <a:lnTo>
                  <a:pt x="18790" y="1108"/>
                </a:lnTo>
                <a:lnTo>
                  <a:pt x="19909" y="917"/>
                </a:lnTo>
                <a:lnTo>
                  <a:pt x="20635" y="751"/>
                </a:lnTo>
                <a:lnTo>
                  <a:pt x="21361" y="584"/>
                </a:lnTo>
                <a:lnTo>
                  <a:pt x="22457" y="381"/>
                </a:lnTo>
                <a:lnTo>
                  <a:pt x="23195" y="310"/>
                </a:lnTo>
                <a:lnTo>
                  <a:pt x="23552" y="298"/>
                </a:lnTo>
                <a:lnTo>
                  <a:pt x="23910" y="310"/>
                </a:lnTo>
                <a:lnTo>
                  <a:pt x="24636" y="381"/>
                </a:lnTo>
                <a:lnTo>
                  <a:pt x="25731" y="584"/>
                </a:lnTo>
                <a:lnTo>
                  <a:pt x="26469" y="751"/>
                </a:lnTo>
                <a:lnTo>
                  <a:pt x="27196" y="917"/>
                </a:lnTo>
                <a:lnTo>
                  <a:pt x="28315" y="1108"/>
                </a:lnTo>
                <a:lnTo>
                  <a:pt x="29065" y="1191"/>
                </a:lnTo>
                <a:lnTo>
                  <a:pt x="29815" y="1191"/>
                </a:lnTo>
                <a:lnTo>
                  <a:pt x="30565" y="1108"/>
                </a:lnTo>
                <a:lnTo>
                  <a:pt x="31697" y="917"/>
                </a:lnTo>
                <a:lnTo>
                  <a:pt x="32423" y="751"/>
                </a:lnTo>
                <a:lnTo>
                  <a:pt x="33137" y="584"/>
                </a:lnTo>
                <a:lnTo>
                  <a:pt x="34233" y="381"/>
                </a:lnTo>
                <a:lnTo>
                  <a:pt x="34971" y="310"/>
                </a:lnTo>
                <a:lnTo>
                  <a:pt x="35328" y="298"/>
                </a:lnTo>
                <a:lnTo>
                  <a:pt x="35697" y="310"/>
                </a:lnTo>
                <a:lnTo>
                  <a:pt x="36424" y="381"/>
                </a:lnTo>
                <a:lnTo>
                  <a:pt x="37519" y="584"/>
                </a:lnTo>
                <a:lnTo>
                  <a:pt x="38245" y="751"/>
                </a:lnTo>
                <a:lnTo>
                  <a:pt x="38972" y="917"/>
                </a:lnTo>
                <a:lnTo>
                  <a:pt x="40091" y="1108"/>
                </a:lnTo>
                <a:lnTo>
                  <a:pt x="40841" y="1191"/>
                </a:lnTo>
                <a:lnTo>
                  <a:pt x="41222" y="1191"/>
                </a:lnTo>
                <a:lnTo>
                  <a:pt x="41222" y="893"/>
                </a:lnTo>
                <a:lnTo>
                  <a:pt x="40853" y="893"/>
                </a:lnTo>
                <a:lnTo>
                  <a:pt x="40127" y="810"/>
                </a:lnTo>
                <a:lnTo>
                  <a:pt x="39031" y="620"/>
                </a:lnTo>
                <a:lnTo>
                  <a:pt x="38305" y="453"/>
                </a:lnTo>
                <a:lnTo>
                  <a:pt x="37578" y="286"/>
                </a:lnTo>
                <a:lnTo>
                  <a:pt x="36459" y="84"/>
                </a:lnTo>
                <a:lnTo>
                  <a:pt x="35709" y="12"/>
                </a:lnTo>
                <a:lnTo>
                  <a:pt x="35328" y="0"/>
                </a:lnTo>
                <a:lnTo>
                  <a:pt x="34959" y="12"/>
                </a:lnTo>
                <a:lnTo>
                  <a:pt x="34197" y="84"/>
                </a:lnTo>
                <a:lnTo>
                  <a:pt x="33078" y="286"/>
                </a:lnTo>
                <a:lnTo>
                  <a:pt x="32351" y="453"/>
                </a:lnTo>
                <a:lnTo>
                  <a:pt x="31637" y="620"/>
                </a:lnTo>
                <a:lnTo>
                  <a:pt x="30530" y="810"/>
                </a:lnTo>
                <a:lnTo>
                  <a:pt x="29803" y="893"/>
                </a:lnTo>
                <a:lnTo>
                  <a:pt x="29077" y="893"/>
                </a:lnTo>
                <a:lnTo>
                  <a:pt x="28351" y="810"/>
                </a:lnTo>
                <a:lnTo>
                  <a:pt x="27255" y="620"/>
                </a:lnTo>
                <a:lnTo>
                  <a:pt x="26529" y="453"/>
                </a:lnTo>
                <a:lnTo>
                  <a:pt x="25791" y="286"/>
                </a:lnTo>
                <a:lnTo>
                  <a:pt x="24672" y="84"/>
                </a:lnTo>
                <a:lnTo>
                  <a:pt x="23921" y="12"/>
                </a:lnTo>
                <a:lnTo>
                  <a:pt x="23552" y="0"/>
                </a:lnTo>
                <a:lnTo>
                  <a:pt x="23183" y="12"/>
                </a:lnTo>
                <a:lnTo>
                  <a:pt x="22421" y="84"/>
                </a:lnTo>
                <a:lnTo>
                  <a:pt x="21302" y="286"/>
                </a:lnTo>
                <a:lnTo>
                  <a:pt x="20576" y="453"/>
                </a:lnTo>
                <a:lnTo>
                  <a:pt x="19849" y="620"/>
                </a:lnTo>
                <a:lnTo>
                  <a:pt x="18754" y="810"/>
                </a:lnTo>
                <a:lnTo>
                  <a:pt x="18028" y="893"/>
                </a:lnTo>
                <a:lnTo>
                  <a:pt x="17301" y="893"/>
                </a:lnTo>
                <a:lnTo>
                  <a:pt x="16575" y="810"/>
                </a:lnTo>
                <a:lnTo>
                  <a:pt x="15480" y="620"/>
                </a:lnTo>
                <a:lnTo>
                  <a:pt x="14753" y="453"/>
                </a:lnTo>
                <a:lnTo>
                  <a:pt x="14015" y="286"/>
                </a:lnTo>
                <a:lnTo>
                  <a:pt x="12896" y="84"/>
                </a:lnTo>
                <a:lnTo>
                  <a:pt x="12146" y="12"/>
                </a:lnTo>
                <a:lnTo>
                  <a:pt x="11777" y="0"/>
                </a:lnTo>
                <a:lnTo>
                  <a:pt x="11396" y="12"/>
                </a:lnTo>
                <a:lnTo>
                  <a:pt x="10645" y="84"/>
                </a:lnTo>
                <a:lnTo>
                  <a:pt x="9526" y="286"/>
                </a:lnTo>
                <a:lnTo>
                  <a:pt x="8800" y="453"/>
                </a:lnTo>
                <a:lnTo>
                  <a:pt x="8074" y="620"/>
                </a:lnTo>
                <a:lnTo>
                  <a:pt x="6978" y="810"/>
                </a:lnTo>
                <a:lnTo>
                  <a:pt x="6252" y="893"/>
                </a:lnTo>
                <a:lnTo>
                  <a:pt x="5525" y="893"/>
                </a:lnTo>
                <a:lnTo>
                  <a:pt x="4799" y="810"/>
                </a:lnTo>
                <a:lnTo>
                  <a:pt x="3704" y="620"/>
                </a:lnTo>
                <a:lnTo>
                  <a:pt x="2977" y="453"/>
                </a:lnTo>
                <a:lnTo>
                  <a:pt x="2239" y="286"/>
                </a:lnTo>
                <a:lnTo>
                  <a:pt x="1120" y="84"/>
                </a:lnTo>
                <a:lnTo>
                  <a:pt x="370" y="12"/>
                </a:lnTo>
                <a:lnTo>
                  <a:pt x="1" y="0"/>
                </a:lnTo>
                <a:close/>
              </a:path>
            </a:pathLst>
          </a:custGeom>
          <a:solidFill>
            <a:srgbClr val="00A290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6" name="Google Shape;1866;p56"/>
          <p:cNvSpPr/>
          <p:nvPr/>
        </p:nvSpPr>
        <p:spPr>
          <a:xfrm rot="-1010362">
            <a:off x="879101" y="3631158"/>
            <a:ext cx="1142291" cy="33031"/>
          </a:xfrm>
          <a:custGeom>
            <a:avLst/>
            <a:gdLst/>
            <a:ahLst/>
            <a:cxnLst/>
            <a:rect l="l" t="t" r="r" b="b"/>
            <a:pathLst>
              <a:path w="41222" h="1192" extrusionOk="0">
                <a:moveTo>
                  <a:pt x="1" y="0"/>
                </a:moveTo>
                <a:lnTo>
                  <a:pt x="1" y="298"/>
                </a:lnTo>
                <a:lnTo>
                  <a:pt x="358" y="310"/>
                </a:lnTo>
                <a:lnTo>
                  <a:pt x="1084" y="381"/>
                </a:lnTo>
                <a:lnTo>
                  <a:pt x="2180" y="584"/>
                </a:lnTo>
                <a:lnTo>
                  <a:pt x="2906" y="751"/>
                </a:lnTo>
                <a:lnTo>
                  <a:pt x="3644" y="917"/>
                </a:lnTo>
                <a:lnTo>
                  <a:pt x="4763" y="1108"/>
                </a:lnTo>
                <a:lnTo>
                  <a:pt x="5514" y="1191"/>
                </a:lnTo>
                <a:lnTo>
                  <a:pt x="6252" y="1191"/>
                </a:lnTo>
                <a:lnTo>
                  <a:pt x="7014" y="1108"/>
                </a:lnTo>
                <a:lnTo>
                  <a:pt x="8133" y="917"/>
                </a:lnTo>
                <a:lnTo>
                  <a:pt x="8859" y="751"/>
                </a:lnTo>
                <a:lnTo>
                  <a:pt x="9586" y="584"/>
                </a:lnTo>
                <a:lnTo>
                  <a:pt x="10681" y="381"/>
                </a:lnTo>
                <a:lnTo>
                  <a:pt x="11407" y="310"/>
                </a:lnTo>
                <a:lnTo>
                  <a:pt x="11777" y="298"/>
                </a:lnTo>
                <a:lnTo>
                  <a:pt x="12134" y="310"/>
                </a:lnTo>
                <a:lnTo>
                  <a:pt x="12860" y="381"/>
                </a:lnTo>
                <a:lnTo>
                  <a:pt x="13955" y="584"/>
                </a:lnTo>
                <a:lnTo>
                  <a:pt x="14682" y="751"/>
                </a:lnTo>
                <a:lnTo>
                  <a:pt x="15420" y="905"/>
                </a:lnTo>
                <a:lnTo>
                  <a:pt x="16539" y="1108"/>
                </a:lnTo>
                <a:lnTo>
                  <a:pt x="17289" y="1191"/>
                </a:lnTo>
                <a:lnTo>
                  <a:pt x="18039" y="1191"/>
                </a:lnTo>
                <a:lnTo>
                  <a:pt x="18790" y="1108"/>
                </a:lnTo>
                <a:lnTo>
                  <a:pt x="19909" y="917"/>
                </a:lnTo>
                <a:lnTo>
                  <a:pt x="20635" y="751"/>
                </a:lnTo>
                <a:lnTo>
                  <a:pt x="21361" y="584"/>
                </a:lnTo>
                <a:lnTo>
                  <a:pt x="22457" y="381"/>
                </a:lnTo>
                <a:lnTo>
                  <a:pt x="23183" y="310"/>
                </a:lnTo>
                <a:lnTo>
                  <a:pt x="23552" y="298"/>
                </a:lnTo>
                <a:lnTo>
                  <a:pt x="23910" y="310"/>
                </a:lnTo>
                <a:lnTo>
                  <a:pt x="24636" y="381"/>
                </a:lnTo>
                <a:lnTo>
                  <a:pt x="25731" y="584"/>
                </a:lnTo>
                <a:lnTo>
                  <a:pt x="26469" y="751"/>
                </a:lnTo>
                <a:lnTo>
                  <a:pt x="27196" y="905"/>
                </a:lnTo>
                <a:lnTo>
                  <a:pt x="28315" y="1108"/>
                </a:lnTo>
                <a:lnTo>
                  <a:pt x="29065" y="1191"/>
                </a:lnTo>
                <a:lnTo>
                  <a:pt x="29815" y="1191"/>
                </a:lnTo>
                <a:lnTo>
                  <a:pt x="30565" y="1108"/>
                </a:lnTo>
                <a:lnTo>
                  <a:pt x="31697" y="917"/>
                </a:lnTo>
                <a:lnTo>
                  <a:pt x="32423" y="751"/>
                </a:lnTo>
                <a:lnTo>
                  <a:pt x="33137" y="584"/>
                </a:lnTo>
                <a:lnTo>
                  <a:pt x="34233" y="381"/>
                </a:lnTo>
                <a:lnTo>
                  <a:pt x="34971" y="310"/>
                </a:lnTo>
                <a:lnTo>
                  <a:pt x="35328" y="298"/>
                </a:lnTo>
                <a:lnTo>
                  <a:pt x="35685" y="310"/>
                </a:lnTo>
                <a:lnTo>
                  <a:pt x="36424" y="381"/>
                </a:lnTo>
                <a:lnTo>
                  <a:pt x="37507" y="584"/>
                </a:lnTo>
                <a:lnTo>
                  <a:pt x="38245" y="751"/>
                </a:lnTo>
                <a:lnTo>
                  <a:pt x="38972" y="905"/>
                </a:lnTo>
                <a:lnTo>
                  <a:pt x="40091" y="1108"/>
                </a:lnTo>
                <a:lnTo>
                  <a:pt x="40841" y="1191"/>
                </a:lnTo>
                <a:lnTo>
                  <a:pt x="41222" y="1191"/>
                </a:lnTo>
                <a:lnTo>
                  <a:pt x="41222" y="893"/>
                </a:lnTo>
                <a:lnTo>
                  <a:pt x="40853" y="893"/>
                </a:lnTo>
                <a:lnTo>
                  <a:pt x="40127" y="810"/>
                </a:lnTo>
                <a:lnTo>
                  <a:pt x="39031" y="608"/>
                </a:lnTo>
                <a:lnTo>
                  <a:pt x="38305" y="453"/>
                </a:lnTo>
                <a:lnTo>
                  <a:pt x="37567" y="286"/>
                </a:lnTo>
                <a:lnTo>
                  <a:pt x="36447" y="84"/>
                </a:lnTo>
                <a:lnTo>
                  <a:pt x="35697" y="12"/>
                </a:lnTo>
                <a:lnTo>
                  <a:pt x="35328" y="0"/>
                </a:lnTo>
                <a:lnTo>
                  <a:pt x="34959" y="12"/>
                </a:lnTo>
                <a:lnTo>
                  <a:pt x="34197" y="84"/>
                </a:lnTo>
                <a:lnTo>
                  <a:pt x="33078" y="286"/>
                </a:lnTo>
                <a:lnTo>
                  <a:pt x="32351" y="453"/>
                </a:lnTo>
                <a:lnTo>
                  <a:pt x="31625" y="620"/>
                </a:lnTo>
                <a:lnTo>
                  <a:pt x="30530" y="810"/>
                </a:lnTo>
                <a:lnTo>
                  <a:pt x="29803" y="893"/>
                </a:lnTo>
                <a:lnTo>
                  <a:pt x="29077" y="893"/>
                </a:lnTo>
                <a:lnTo>
                  <a:pt x="28351" y="810"/>
                </a:lnTo>
                <a:lnTo>
                  <a:pt x="27255" y="608"/>
                </a:lnTo>
                <a:lnTo>
                  <a:pt x="26529" y="453"/>
                </a:lnTo>
                <a:lnTo>
                  <a:pt x="25791" y="286"/>
                </a:lnTo>
                <a:lnTo>
                  <a:pt x="24672" y="84"/>
                </a:lnTo>
                <a:lnTo>
                  <a:pt x="23921" y="12"/>
                </a:lnTo>
                <a:lnTo>
                  <a:pt x="23552" y="0"/>
                </a:lnTo>
                <a:lnTo>
                  <a:pt x="23171" y="12"/>
                </a:lnTo>
                <a:lnTo>
                  <a:pt x="22421" y="84"/>
                </a:lnTo>
                <a:lnTo>
                  <a:pt x="21302" y="286"/>
                </a:lnTo>
                <a:lnTo>
                  <a:pt x="20576" y="453"/>
                </a:lnTo>
                <a:lnTo>
                  <a:pt x="19849" y="620"/>
                </a:lnTo>
                <a:lnTo>
                  <a:pt x="18754" y="810"/>
                </a:lnTo>
                <a:lnTo>
                  <a:pt x="18028" y="893"/>
                </a:lnTo>
                <a:lnTo>
                  <a:pt x="17301" y="893"/>
                </a:lnTo>
                <a:lnTo>
                  <a:pt x="16575" y="810"/>
                </a:lnTo>
                <a:lnTo>
                  <a:pt x="15480" y="608"/>
                </a:lnTo>
                <a:lnTo>
                  <a:pt x="14753" y="453"/>
                </a:lnTo>
                <a:lnTo>
                  <a:pt x="14015" y="286"/>
                </a:lnTo>
                <a:lnTo>
                  <a:pt x="12896" y="84"/>
                </a:lnTo>
                <a:lnTo>
                  <a:pt x="12146" y="12"/>
                </a:lnTo>
                <a:lnTo>
                  <a:pt x="11777" y="0"/>
                </a:lnTo>
                <a:lnTo>
                  <a:pt x="11396" y="12"/>
                </a:lnTo>
                <a:lnTo>
                  <a:pt x="10645" y="84"/>
                </a:lnTo>
                <a:lnTo>
                  <a:pt x="9526" y="286"/>
                </a:lnTo>
                <a:lnTo>
                  <a:pt x="8800" y="453"/>
                </a:lnTo>
                <a:lnTo>
                  <a:pt x="8074" y="620"/>
                </a:lnTo>
                <a:lnTo>
                  <a:pt x="6978" y="810"/>
                </a:lnTo>
                <a:lnTo>
                  <a:pt x="6240" y="893"/>
                </a:lnTo>
                <a:lnTo>
                  <a:pt x="5525" y="893"/>
                </a:lnTo>
                <a:lnTo>
                  <a:pt x="4799" y="810"/>
                </a:lnTo>
                <a:lnTo>
                  <a:pt x="3704" y="620"/>
                </a:lnTo>
                <a:lnTo>
                  <a:pt x="2977" y="453"/>
                </a:lnTo>
                <a:lnTo>
                  <a:pt x="2239" y="286"/>
                </a:lnTo>
                <a:lnTo>
                  <a:pt x="1120" y="84"/>
                </a:lnTo>
                <a:lnTo>
                  <a:pt x="370" y="12"/>
                </a:lnTo>
                <a:lnTo>
                  <a:pt x="1" y="0"/>
                </a:lnTo>
                <a:close/>
              </a:path>
            </a:pathLst>
          </a:custGeom>
          <a:solidFill>
            <a:srgbClr val="00A290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7" name="Google Shape;1867;p56"/>
          <p:cNvSpPr/>
          <p:nvPr/>
        </p:nvSpPr>
        <p:spPr>
          <a:xfrm rot="-1010362">
            <a:off x="908529" y="3728413"/>
            <a:ext cx="1142291" cy="33031"/>
          </a:xfrm>
          <a:custGeom>
            <a:avLst/>
            <a:gdLst/>
            <a:ahLst/>
            <a:cxnLst/>
            <a:rect l="l" t="t" r="r" b="b"/>
            <a:pathLst>
              <a:path w="41222" h="1192" extrusionOk="0">
                <a:moveTo>
                  <a:pt x="1" y="1"/>
                </a:moveTo>
                <a:lnTo>
                  <a:pt x="1" y="298"/>
                </a:lnTo>
                <a:lnTo>
                  <a:pt x="358" y="310"/>
                </a:lnTo>
                <a:lnTo>
                  <a:pt x="1084" y="382"/>
                </a:lnTo>
                <a:lnTo>
                  <a:pt x="2180" y="584"/>
                </a:lnTo>
                <a:lnTo>
                  <a:pt x="2906" y="751"/>
                </a:lnTo>
                <a:lnTo>
                  <a:pt x="3644" y="917"/>
                </a:lnTo>
                <a:lnTo>
                  <a:pt x="4763" y="1108"/>
                </a:lnTo>
                <a:lnTo>
                  <a:pt x="5514" y="1191"/>
                </a:lnTo>
                <a:lnTo>
                  <a:pt x="6264" y="1191"/>
                </a:lnTo>
                <a:lnTo>
                  <a:pt x="7014" y="1108"/>
                </a:lnTo>
                <a:lnTo>
                  <a:pt x="8133" y="917"/>
                </a:lnTo>
                <a:lnTo>
                  <a:pt x="8859" y="751"/>
                </a:lnTo>
                <a:lnTo>
                  <a:pt x="9586" y="584"/>
                </a:lnTo>
                <a:lnTo>
                  <a:pt x="10681" y="382"/>
                </a:lnTo>
                <a:lnTo>
                  <a:pt x="11407" y="310"/>
                </a:lnTo>
                <a:lnTo>
                  <a:pt x="11777" y="298"/>
                </a:lnTo>
                <a:lnTo>
                  <a:pt x="12134" y="310"/>
                </a:lnTo>
                <a:lnTo>
                  <a:pt x="12860" y="382"/>
                </a:lnTo>
                <a:lnTo>
                  <a:pt x="13955" y="584"/>
                </a:lnTo>
                <a:lnTo>
                  <a:pt x="14682" y="751"/>
                </a:lnTo>
                <a:lnTo>
                  <a:pt x="15420" y="917"/>
                </a:lnTo>
                <a:lnTo>
                  <a:pt x="16539" y="1108"/>
                </a:lnTo>
                <a:lnTo>
                  <a:pt x="17289" y="1191"/>
                </a:lnTo>
                <a:lnTo>
                  <a:pt x="18039" y="1191"/>
                </a:lnTo>
                <a:lnTo>
                  <a:pt x="18790" y="1108"/>
                </a:lnTo>
                <a:lnTo>
                  <a:pt x="19909" y="917"/>
                </a:lnTo>
                <a:lnTo>
                  <a:pt x="20635" y="751"/>
                </a:lnTo>
                <a:lnTo>
                  <a:pt x="21361" y="584"/>
                </a:lnTo>
                <a:lnTo>
                  <a:pt x="22457" y="382"/>
                </a:lnTo>
                <a:lnTo>
                  <a:pt x="23195" y="310"/>
                </a:lnTo>
                <a:lnTo>
                  <a:pt x="23552" y="298"/>
                </a:lnTo>
                <a:lnTo>
                  <a:pt x="23910" y="310"/>
                </a:lnTo>
                <a:lnTo>
                  <a:pt x="24636" y="382"/>
                </a:lnTo>
                <a:lnTo>
                  <a:pt x="25731" y="584"/>
                </a:lnTo>
                <a:lnTo>
                  <a:pt x="26469" y="751"/>
                </a:lnTo>
                <a:lnTo>
                  <a:pt x="27196" y="917"/>
                </a:lnTo>
                <a:lnTo>
                  <a:pt x="28315" y="1108"/>
                </a:lnTo>
                <a:lnTo>
                  <a:pt x="29065" y="1191"/>
                </a:lnTo>
                <a:lnTo>
                  <a:pt x="29815" y="1191"/>
                </a:lnTo>
                <a:lnTo>
                  <a:pt x="30565" y="1108"/>
                </a:lnTo>
                <a:lnTo>
                  <a:pt x="31697" y="917"/>
                </a:lnTo>
                <a:lnTo>
                  <a:pt x="32423" y="751"/>
                </a:lnTo>
                <a:lnTo>
                  <a:pt x="33137" y="584"/>
                </a:lnTo>
                <a:lnTo>
                  <a:pt x="34233" y="382"/>
                </a:lnTo>
                <a:lnTo>
                  <a:pt x="34971" y="310"/>
                </a:lnTo>
                <a:lnTo>
                  <a:pt x="35328" y="298"/>
                </a:lnTo>
                <a:lnTo>
                  <a:pt x="35697" y="310"/>
                </a:lnTo>
                <a:lnTo>
                  <a:pt x="36424" y="382"/>
                </a:lnTo>
                <a:lnTo>
                  <a:pt x="37519" y="584"/>
                </a:lnTo>
                <a:lnTo>
                  <a:pt x="38245" y="751"/>
                </a:lnTo>
                <a:lnTo>
                  <a:pt x="38972" y="917"/>
                </a:lnTo>
                <a:lnTo>
                  <a:pt x="40091" y="1108"/>
                </a:lnTo>
                <a:lnTo>
                  <a:pt x="40841" y="1191"/>
                </a:lnTo>
                <a:lnTo>
                  <a:pt x="41222" y="1191"/>
                </a:lnTo>
                <a:lnTo>
                  <a:pt x="41222" y="894"/>
                </a:lnTo>
                <a:lnTo>
                  <a:pt x="40853" y="894"/>
                </a:lnTo>
                <a:lnTo>
                  <a:pt x="40127" y="810"/>
                </a:lnTo>
                <a:lnTo>
                  <a:pt x="39031" y="620"/>
                </a:lnTo>
                <a:lnTo>
                  <a:pt x="38305" y="453"/>
                </a:lnTo>
                <a:lnTo>
                  <a:pt x="37578" y="286"/>
                </a:lnTo>
                <a:lnTo>
                  <a:pt x="36459" y="84"/>
                </a:lnTo>
                <a:lnTo>
                  <a:pt x="35709" y="13"/>
                </a:lnTo>
                <a:lnTo>
                  <a:pt x="35328" y="1"/>
                </a:lnTo>
                <a:lnTo>
                  <a:pt x="34959" y="13"/>
                </a:lnTo>
                <a:lnTo>
                  <a:pt x="34197" y="84"/>
                </a:lnTo>
                <a:lnTo>
                  <a:pt x="33078" y="286"/>
                </a:lnTo>
                <a:lnTo>
                  <a:pt x="32351" y="453"/>
                </a:lnTo>
                <a:lnTo>
                  <a:pt x="31637" y="620"/>
                </a:lnTo>
                <a:lnTo>
                  <a:pt x="30530" y="810"/>
                </a:lnTo>
                <a:lnTo>
                  <a:pt x="29803" y="894"/>
                </a:lnTo>
                <a:lnTo>
                  <a:pt x="29077" y="894"/>
                </a:lnTo>
                <a:lnTo>
                  <a:pt x="28351" y="810"/>
                </a:lnTo>
                <a:lnTo>
                  <a:pt x="27255" y="620"/>
                </a:lnTo>
                <a:lnTo>
                  <a:pt x="26529" y="453"/>
                </a:lnTo>
                <a:lnTo>
                  <a:pt x="25791" y="286"/>
                </a:lnTo>
                <a:lnTo>
                  <a:pt x="24672" y="84"/>
                </a:lnTo>
                <a:lnTo>
                  <a:pt x="23921" y="13"/>
                </a:lnTo>
                <a:lnTo>
                  <a:pt x="23552" y="1"/>
                </a:lnTo>
                <a:lnTo>
                  <a:pt x="23183" y="13"/>
                </a:lnTo>
                <a:lnTo>
                  <a:pt x="22421" y="84"/>
                </a:lnTo>
                <a:lnTo>
                  <a:pt x="21302" y="286"/>
                </a:lnTo>
                <a:lnTo>
                  <a:pt x="20576" y="453"/>
                </a:lnTo>
                <a:lnTo>
                  <a:pt x="19849" y="620"/>
                </a:lnTo>
                <a:lnTo>
                  <a:pt x="18754" y="810"/>
                </a:lnTo>
                <a:lnTo>
                  <a:pt x="18028" y="894"/>
                </a:lnTo>
                <a:lnTo>
                  <a:pt x="17301" y="894"/>
                </a:lnTo>
                <a:lnTo>
                  <a:pt x="16575" y="810"/>
                </a:lnTo>
                <a:lnTo>
                  <a:pt x="15480" y="620"/>
                </a:lnTo>
                <a:lnTo>
                  <a:pt x="14753" y="453"/>
                </a:lnTo>
                <a:lnTo>
                  <a:pt x="14015" y="286"/>
                </a:lnTo>
                <a:lnTo>
                  <a:pt x="12896" y="84"/>
                </a:lnTo>
                <a:lnTo>
                  <a:pt x="12146" y="13"/>
                </a:lnTo>
                <a:lnTo>
                  <a:pt x="11777" y="1"/>
                </a:lnTo>
                <a:lnTo>
                  <a:pt x="11396" y="13"/>
                </a:lnTo>
                <a:lnTo>
                  <a:pt x="10645" y="84"/>
                </a:lnTo>
                <a:lnTo>
                  <a:pt x="9526" y="286"/>
                </a:lnTo>
                <a:lnTo>
                  <a:pt x="8800" y="453"/>
                </a:lnTo>
                <a:lnTo>
                  <a:pt x="8074" y="620"/>
                </a:lnTo>
                <a:lnTo>
                  <a:pt x="6978" y="810"/>
                </a:lnTo>
                <a:lnTo>
                  <a:pt x="6252" y="894"/>
                </a:lnTo>
                <a:lnTo>
                  <a:pt x="5525" y="894"/>
                </a:lnTo>
                <a:lnTo>
                  <a:pt x="4799" y="810"/>
                </a:lnTo>
                <a:lnTo>
                  <a:pt x="3704" y="620"/>
                </a:lnTo>
                <a:lnTo>
                  <a:pt x="2977" y="453"/>
                </a:lnTo>
                <a:lnTo>
                  <a:pt x="2239" y="286"/>
                </a:lnTo>
                <a:lnTo>
                  <a:pt x="1120" y="84"/>
                </a:lnTo>
                <a:lnTo>
                  <a:pt x="370" y="13"/>
                </a:lnTo>
                <a:lnTo>
                  <a:pt x="1" y="1"/>
                </a:lnTo>
                <a:close/>
              </a:path>
            </a:pathLst>
          </a:custGeom>
          <a:solidFill>
            <a:srgbClr val="00A290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8" name="Google Shape;1868;p56"/>
          <p:cNvSpPr/>
          <p:nvPr/>
        </p:nvSpPr>
        <p:spPr>
          <a:xfrm rot="-1010362">
            <a:off x="1046961" y="4026609"/>
            <a:ext cx="1130403" cy="223404"/>
          </a:xfrm>
          <a:custGeom>
            <a:avLst/>
            <a:gdLst/>
            <a:ahLst/>
            <a:cxnLst/>
            <a:rect l="l" t="t" r="r" b="b"/>
            <a:pathLst>
              <a:path w="40793" h="8062" extrusionOk="0">
                <a:moveTo>
                  <a:pt x="0" y="0"/>
                </a:moveTo>
                <a:lnTo>
                  <a:pt x="0" y="8061"/>
                </a:lnTo>
                <a:lnTo>
                  <a:pt x="40793" y="8061"/>
                </a:lnTo>
                <a:lnTo>
                  <a:pt x="40793" y="0"/>
                </a:lnTo>
                <a:close/>
              </a:path>
            </a:pathLst>
          </a:custGeom>
          <a:solidFill>
            <a:srgbClr val="8DC6B4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69" name="Google Shape;1869;p56"/>
          <p:cNvPicPr preferRelativeResize="0"/>
          <p:nvPr/>
        </p:nvPicPr>
        <p:blipFill>
          <a:blip r:embed="rId3"/>
          <a:srcRect t="516" b="516"/>
          <a:stretch/>
        </p:blipFill>
        <p:spPr>
          <a:xfrm>
            <a:off x="4819823" y="1303354"/>
            <a:ext cx="3491480" cy="209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41"/>
          <p:cNvSpPr txBox="1">
            <a:spLocks noGrp="1"/>
          </p:cNvSpPr>
          <p:nvPr>
            <p:ph type="title"/>
          </p:nvPr>
        </p:nvSpPr>
        <p:spPr>
          <a:xfrm>
            <a:off x="2984400" y="2002800"/>
            <a:ext cx="5450400" cy="84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dirty="0"/>
              <a:t>A szemléletváltás fontossága</a:t>
            </a:r>
            <a:endParaRPr dirty="0"/>
          </a:p>
        </p:txBody>
      </p:sp>
      <p:sp>
        <p:nvSpPr>
          <p:cNvPr id="1246" name="Google Shape;1246;p41"/>
          <p:cNvSpPr txBox="1">
            <a:spLocks noGrp="1"/>
          </p:cNvSpPr>
          <p:nvPr>
            <p:ph type="ctrTitle" idx="2"/>
          </p:nvPr>
        </p:nvSpPr>
        <p:spPr>
          <a:xfrm>
            <a:off x="2984400" y="3325125"/>
            <a:ext cx="5450400" cy="33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918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dirty="0"/>
              <a:t>Apróságokkal is nagy eredményeket érhetünk el!</a:t>
            </a:r>
            <a:endParaRPr dirty="0"/>
          </a:p>
        </p:txBody>
      </p:sp>
      <p:sp>
        <p:nvSpPr>
          <p:cNvPr id="1247" name="Google Shape;1247;p41"/>
          <p:cNvSpPr txBox="1">
            <a:spLocks noGrp="1"/>
          </p:cNvSpPr>
          <p:nvPr>
            <p:ph type="title" idx="3"/>
          </p:nvPr>
        </p:nvSpPr>
        <p:spPr>
          <a:xfrm>
            <a:off x="2984400" y="917400"/>
            <a:ext cx="3868092" cy="123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3</a:t>
            </a:r>
            <a:r>
              <a:rPr lang="es" dirty="0"/>
              <a:t>.</a:t>
            </a:r>
            <a:r>
              <a:rPr lang="hu-HU" dirty="0"/>
              <a:t> opció</a:t>
            </a:r>
            <a:endParaRPr dirty="0"/>
          </a:p>
        </p:txBody>
      </p:sp>
      <p:grpSp>
        <p:nvGrpSpPr>
          <p:cNvPr id="1248" name="Google Shape;1248;p41"/>
          <p:cNvGrpSpPr/>
          <p:nvPr/>
        </p:nvGrpSpPr>
        <p:grpSpPr>
          <a:xfrm>
            <a:off x="1747507" y="2001557"/>
            <a:ext cx="897613" cy="582605"/>
            <a:chOff x="11481550" y="2611546"/>
            <a:chExt cx="798588" cy="518331"/>
          </a:xfrm>
        </p:grpSpPr>
        <p:sp>
          <p:nvSpPr>
            <p:cNvPr id="1249" name="Google Shape;1249;p41"/>
            <p:cNvSpPr/>
            <p:nvPr/>
          </p:nvSpPr>
          <p:spPr>
            <a:xfrm>
              <a:off x="11481550" y="2611546"/>
              <a:ext cx="798588" cy="518331"/>
            </a:xfrm>
            <a:custGeom>
              <a:avLst/>
              <a:gdLst/>
              <a:ahLst/>
              <a:cxnLst/>
              <a:rect l="l" t="t" r="r" b="b"/>
              <a:pathLst>
                <a:path w="877569" h="569595" extrusionOk="0">
                  <a:moveTo>
                    <a:pt x="709130" y="565616"/>
                  </a:moveTo>
                  <a:lnTo>
                    <a:pt x="207176" y="569165"/>
                  </a:lnTo>
                  <a:lnTo>
                    <a:pt x="160027" y="564058"/>
                  </a:lnTo>
                  <a:lnTo>
                    <a:pt x="116641" y="548868"/>
                  </a:lnTo>
                  <a:lnTo>
                    <a:pt x="78270" y="524831"/>
                  </a:lnTo>
                  <a:lnTo>
                    <a:pt x="46168" y="493181"/>
                  </a:lnTo>
                  <a:lnTo>
                    <a:pt x="21587" y="455155"/>
                  </a:lnTo>
                  <a:lnTo>
                    <a:pt x="5780" y="411986"/>
                  </a:lnTo>
                  <a:lnTo>
                    <a:pt x="0" y="364910"/>
                  </a:lnTo>
                  <a:lnTo>
                    <a:pt x="5223" y="317280"/>
                  </a:lnTo>
                  <a:lnTo>
                    <a:pt x="20733" y="273503"/>
                  </a:lnTo>
                  <a:lnTo>
                    <a:pt x="45252" y="234875"/>
                  </a:lnTo>
                  <a:lnTo>
                    <a:pt x="77503" y="202692"/>
                  </a:lnTo>
                  <a:lnTo>
                    <a:pt x="116210" y="178249"/>
                  </a:lnTo>
                  <a:lnTo>
                    <a:pt x="160094" y="162841"/>
                  </a:lnTo>
                  <a:lnTo>
                    <a:pt x="207878" y="157764"/>
                  </a:lnTo>
                  <a:lnTo>
                    <a:pt x="235514" y="112904"/>
                  </a:lnTo>
                  <a:lnTo>
                    <a:pt x="270353" y="74502"/>
                  </a:lnTo>
                  <a:lnTo>
                    <a:pt x="311317" y="43284"/>
                  </a:lnTo>
                  <a:lnTo>
                    <a:pt x="357326" y="19976"/>
                  </a:lnTo>
                  <a:lnTo>
                    <a:pt x="407301" y="5306"/>
                  </a:lnTo>
                  <a:lnTo>
                    <a:pt x="460163" y="0"/>
                  </a:lnTo>
                  <a:lnTo>
                    <a:pt x="508290" y="3790"/>
                  </a:lnTo>
                  <a:lnTo>
                    <a:pt x="554856" y="15601"/>
                  </a:lnTo>
                  <a:lnTo>
                    <a:pt x="598757" y="35053"/>
                  </a:lnTo>
                  <a:lnTo>
                    <a:pt x="638891" y="61767"/>
                  </a:lnTo>
                  <a:lnTo>
                    <a:pt x="670415" y="91091"/>
                  </a:lnTo>
                  <a:lnTo>
                    <a:pt x="697040" y="124666"/>
                  </a:lnTo>
                  <a:lnTo>
                    <a:pt x="718315" y="161774"/>
                  </a:lnTo>
                  <a:lnTo>
                    <a:pt x="733789" y="201700"/>
                  </a:lnTo>
                  <a:lnTo>
                    <a:pt x="780217" y="219199"/>
                  </a:lnTo>
                  <a:lnTo>
                    <a:pt x="819579" y="247838"/>
                  </a:lnTo>
                  <a:lnTo>
                    <a:pt x="850053" y="285566"/>
                  </a:lnTo>
                  <a:lnTo>
                    <a:pt x="869821" y="330331"/>
                  </a:lnTo>
                  <a:lnTo>
                    <a:pt x="877062" y="380082"/>
                  </a:lnTo>
                  <a:lnTo>
                    <a:pt x="874136" y="414222"/>
                  </a:lnTo>
                  <a:lnTo>
                    <a:pt x="850148" y="477337"/>
                  </a:lnTo>
                  <a:lnTo>
                    <a:pt x="805969" y="526842"/>
                  </a:lnTo>
                  <a:lnTo>
                    <a:pt x="749633" y="556739"/>
                  </a:lnTo>
                  <a:lnTo>
                    <a:pt x="718239" y="563940"/>
                  </a:lnTo>
                  <a:lnTo>
                    <a:pt x="715402" y="564998"/>
                  </a:lnTo>
                  <a:lnTo>
                    <a:pt x="712334" y="565595"/>
                  </a:lnTo>
                  <a:lnTo>
                    <a:pt x="709130" y="565616"/>
                  </a:ln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1250" name="Google Shape;1250;p41"/>
            <p:cNvSpPr/>
            <p:nvPr/>
          </p:nvSpPr>
          <p:spPr>
            <a:xfrm>
              <a:off x="11784358" y="2756293"/>
              <a:ext cx="231140" cy="271590"/>
            </a:xfrm>
            <a:custGeom>
              <a:avLst/>
              <a:gdLst/>
              <a:ahLst/>
              <a:cxnLst/>
              <a:rect l="l" t="t" r="r" b="b"/>
              <a:pathLst>
                <a:path w="254000" h="298450" extrusionOk="0">
                  <a:moveTo>
                    <a:pt x="151872" y="148602"/>
                  </a:moveTo>
                  <a:lnTo>
                    <a:pt x="150993" y="25067"/>
                  </a:lnTo>
                  <a:lnTo>
                    <a:pt x="125559" y="0"/>
                  </a:lnTo>
                  <a:lnTo>
                    <a:pt x="115749" y="2052"/>
                  </a:lnTo>
                  <a:lnTo>
                    <a:pt x="107765" y="7520"/>
                  </a:lnTo>
                  <a:lnTo>
                    <a:pt x="102413" y="15584"/>
                  </a:lnTo>
                  <a:lnTo>
                    <a:pt x="100502" y="25423"/>
                  </a:lnTo>
                  <a:lnTo>
                    <a:pt x="101371" y="148833"/>
                  </a:lnTo>
                  <a:lnTo>
                    <a:pt x="101402" y="153754"/>
                  </a:lnTo>
                  <a:lnTo>
                    <a:pt x="97465" y="157775"/>
                  </a:lnTo>
                  <a:lnTo>
                    <a:pt x="92544" y="157848"/>
                  </a:lnTo>
                  <a:lnTo>
                    <a:pt x="10557" y="158989"/>
                  </a:lnTo>
                  <a:lnTo>
                    <a:pt x="4435" y="160958"/>
                  </a:lnTo>
                  <a:lnTo>
                    <a:pt x="709" y="165667"/>
                  </a:lnTo>
                  <a:lnTo>
                    <a:pt x="0" y="171629"/>
                  </a:lnTo>
                  <a:lnTo>
                    <a:pt x="2924" y="177355"/>
                  </a:lnTo>
                  <a:lnTo>
                    <a:pt x="121287" y="294964"/>
                  </a:lnTo>
                  <a:lnTo>
                    <a:pt x="124826" y="298451"/>
                  </a:lnTo>
                  <a:lnTo>
                    <a:pt x="130522" y="298409"/>
                  </a:lnTo>
                  <a:lnTo>
                    <a:pt x="134009" y="294870"/>
                  </a:lnTo>
                  <a:lnTo>
                    <a:pt x="226938" y="200622"/>
                  </a:lnTo>
                  <a:lnTo>
                    <a:pt x="230556" y="197022"/>
                  </a:lnTo>
                  <a:lnTo>
                    <a:pt x="236261" y="191431"/>
                  </a:lnTo>
                  <a:lnTo>
                    <a:pt x="243251" y="184619"/>
                  </a:lnTo>
                  <a:lnTo>
                    <a:pt x="250728" y="177355"/>
                  </a:lnTo>
                  <a:lnTo>
                    <a:pt x="253856" y="171634"/>
                  </a:lnTo>
                  <a:lnTo>
                    <a:pt x="160678" y="157482"/>
                  </a:lnTo>
                  <a:lnTo>
                    <a:pt x="155820" y="157408"/>
                  </a:lnTo>
                  <a:lnTo>
                    <a:pt x="151904" y="153461"/>
                  </a:lnTo>
                  <a:lnTo>
                    <a:pt x="151872" y="148602"/>
                  </a:ln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</p:grpSp>
      <p:grpSp>
        <p:nvGrpSpPr>
          <p:cNvPr id="1251" name="Google Shape;1251;p41"/>
          <p:cNvGrpSpPr/>
          <p:nvPr/>
        </p:nvGrpSpPr>
        <p:grpSpPr>
          <a:xfrm>
            <a:off x="-183217" y="-119834"/>
            <a:ext cx="2828337" cy="2959406"/>
            <a:chOff x="0" y="3721"/>
            <a:chExt cx="2828337" cy="2959406"/>
          </a:xfrm>
        </p:grpSpPr>
        <p:sp>
          <p:nvSpPr>
            <p:cNvPr id="1252" name="Google Shape;1252;p41"/>
            <p:cNvSpPr/>
            <p:nvPr/>
          </p:nvSpPr>
          <p:spPr>
            <a:xfrm>
              <a:off x="0" y="3721"/>
              <a:ext cx="2196986" cy="2320357"/>
            </a:xfrm>
            <a:custGeom>
              <a:avLst/>
              <a:gdLst/>
              <a:ahLst/>
              <a:cxnLst/>
              <a:rect l="l" t="t" r="r" b="b"/>
              <a:pathLst>
                <a:path w="4828540" h="5099685" extrusionOk="0">
                  <a:moveTo>
                    <a:pt x="4828219" y="5099477"/>
                  </a:moveTo>
                  <a:lnTo>
                    <a:pt x="4812365" y="5050834"/>
                  </a:lnTo>
                  <a:lnTo>
                    <a:pt x="4796234" y="5002358"/>
                  </a:lnTo>
                  <a:lnTo>
                    <a:pt x="4779828" y="4954049"/>
                  </a:lnTo>
                  <a:lnTo>
                    <a:pt x="4763149" y="4905910"/>
                  </a:lnTo>
                  <a:lnTo>
                    <a:pt x="4746196" y="4857939"/>
                  </a:lnTo>
                  <a:lnTo>
                    <a:pt x="4728973" y="4810139"/>
                  </a:lnTo>
                  <a:lnTo>
                    <a:pt x="4711478" y="4762509"/>
                  </a:lnTo>
                  <a:lnTo>
                    <a:pt x="4693715" y="4715049"/>
                  </a:lnTo>
                  <a:lnTo>
                    <a:pt x="4675683" y="4667762"/>
                  </a:lnTo>
                  <a:lnTo>
                    <a:pt x="4657385" y="4620646"/>
                  </a:lnTo>
                  <a:lnTo>
                    <a:pt x="4638820" y="4573703"/>
                  </a:lnTo>
                  <a:lnTo>
                    <a:pt x="4619991" y="4526933"/>
                  </a:lnTo>
                  <a:lnTo>
                    <a:pt x="4600899" y="4480338"/>
                  </a:lnTo>
                  <a:lnTo>
                    <a:pt x="4581544" y="4433916"/>
                  </a:lnTo>
                  <a:lnTo>
                    <a:pt x="4561928" y="4387670"/>
                  </a:lnTo>
                  <a:lnTo>
                    <a:pt x="4542051" y="4341600"/>
                  </a:lnTo>
                  <a:lnTo>
                    <a:pt x="4521916" y="4295706"/>
                  </a:lnTo>
                  <a:lnTo>
                    <a:pt x="4501523" y="4249988"/>
                  </a:lnTo>
                  <a:lnTo>
                    <a:pt x="4480874" y="4204448"/>
                  </a:lnTo>
                  <a:lnTo>
                    <a:pt x="4459969" y="4159087"/>
                  </a:lnTo>
                  <a:lnTo>
                    <a:pt x="4438810" y="4113903"/>
                  </a:lnTo>
                  <a:lnTo>
                    <a:pt x="4417397" y="4068899"/>
                  </a:lnTo>
                  <a:lnTo>
                    <a:pt x="4395733" y="4024075"/>
                  </a:lnTo>
                  <a:lnTo>
                    <a:pt x="4373818" y="3979431"/>
                  </a:lnTo>
                  <a:lnTo>
                    <a:pt x="4351653" y="3934968"/>
                  </a:lnTo>
                  <a:lnTo>
                    <a:pt x="4329239" y="3890687"/>
                  </a:lnTo>
                  <a:lnTo>
                    <a:pt x="4302320" y="3838374"/>
                  </a:lnTo>
                  <a:lnTo>
                    <a:pt x="4275054" y="3786318"/>
                  </a:lnTo>
                  <a:lnTo>
                    <a:pt x="4247443" y="3734521"/>
                  </a:lnTo>
                  <a:lnTo>
                    <a:pt x="4219490" y="3682983"/>
                  </a:lnTo>
                  <a:lnTo>
                    <a:pt x="4191196" y="3631706"/>
                  </a:lnTo>
                  <a:lnTo>
                    <a:pt x="4162564" y="3580691"/>
                  </a:lnTo>
                  <a:lnTo>
                    <a:pt x="4133595" y="3529938"/>
                  </a:lnTo>
                  <a:lnTo>
                    <a:pt x="4104290" y="3479449"/>
                  </a:lnTo>
                  <a:lnTo>
                    <a:pt x="4074653" y="3429224"/>
                  </a:lnTo>
                  <a:lnTo>
                    <a:pt x="4044685" y="3379265"/>
                  </a:lnTo>
                  <a:lnTo>
                    <a:pt x="4014388" y="3329572"/>
                  </a:lnTo>
                  <a:lnTo>
                    <a:pt x="3983763" y="3280146"/>
                  </a:lnTo>
                  <a:lnTo>
                    <a:pt x="3952814" y="3230989"/>
                  </a:lnTo>
                  <a:lnTo>
                    <a:pt x="3921541" y="3182102"/>
                  </a:lnTo>
                  <a:lnTo>
                    <a:pt x="3889946" y="3133485"/>
                  </a:lnTo>
                  <a:lnTo>
                    <a:pt x="3858033" y="3085139"/>
                  </a:lnTo>
                  <a:lnTo>
                    <a:pt x="3825801" y="3037066"/>
                  </a:lnTo>
                  <a:lnTo>
                    <a:pt x="3793255" y="2989266"/>
                  </a:lnTo>
                  <a:lnTo>
                    <a:pt x="3760394" y="2941741"/>
                  </a:lnTo>
                  <a:lnTo>
                    <a:pt x="3727222" y="2894491"/>
                  </a:lnTo>
                  <a:lnTo>
                    <a:pt x="3693740" y="2847517"/>
                  </a:lnTo>
                  <a:lnTo>
                    <a:pt x="3659950" y="2800821"/>
                  </a:lnTo>
                  <a:lnTo>
                    <a:pt x="3625854" y="2754403"/>
                  </a:lnTo>
                  <a:lnTo>
                    <a:pt x="3591455" y="2708264"/>
                  </a:lnTo>
                  <a:lnTo>
                    <a:pt x="3556753" y="2662406"/>
                  </a:lnTo>
                  <a:lnTo>
                    <a:pt x="3521751" y="2616829"/>
                  </a:lnTo>
                  <a:lnTo>
                    <a:pt x="3486451" y="2571534"/>
                  </a:lnTo>
                  <a:lnTo>
                    <a:pt x="3450854" y="2526523"/>
                  </a:lnTo>
                  <a:lnTo>
                    <a:pt x="3414963" y="2481796"/>
                  </a:lnTo>
                  <a:lnTo>
                    <a:pt x="3378780" y="2437354"/>
                  </a:lnTo>
                  <a:lnTo>
                    <a:pt x="3342306" y="2393198"/>
                  </a:lnTo>
                  <a:lnTo>
                    <a:pt x="3305544" y="2349330"/>
                  </a:lnTo>
                  <a:lnTo>
                    <a:pt x="3268495" y="2305750"/>
                  </a:lnTo>
                  <a:lnTo>
                    <a:pt x="3231161" y="2262459"/>
                  </a:lnTo>
                  <a:lnTo>
                    <a:pt x="3193545" y="2219458"/>
                  </a:lnTo>
                  <a:lnTo>
                    <a:pt x="3155648" y="2176749"/>
                  </a:lnTo>
                  <a:lnTo>
                    <a:pt x="3117472" y="2134332"/>
                  </a:lnTo>
                  <a:lnTo>
                    <a:pt x="3079018" y="2092208"/>
                  </a:lnTo>
                  <a:lnTo>
                    <a:pt x="3040290" y="2050378"/>
                  </a:lnTo>
                  <a:lnTo>
                    <a:pt x="3001289" y="2008843"/>
                  </a:lnTo>
                  <a:lnTo>
                    <a:pt x="2962017" y="1967604"/>
                  </a:lnTo>
                  <a:lnTo>
                    <a:pt x="2922475" y="1926663"/>
                  </a:lnTo>
                  <a:lnTo>
                    <a:pt x="2882666" y="1886019"/>
                  </a:lnTo>
                  <a:lnTo>
                    <a:pt x="2842591" y="1845675"/>
                  </a:lnTo>
                  <a:lnTo>
                    <a:pt x="2802253" y="1805631"/>
                  </a:lnTo>
                  <a:lnTo>
                    <a:pt x="2761654" y="1765888"/>
                  </a:lnTo>
                  <a:lnTo>
                    <a:pt x="2720795" y="1726447"/>
                  </a:lnTo>
                  <a:lnTo>
                    <a:pt x="2679678" y="1687309"/>
                  </a:lnTo>
                  <a:lnTo>
                    <a:pt x="2638305" y="1648475"/>
                  </a:lnTo>
                  <a:lnTo>
                    <a:pt x="2596679" y="1609946"/>
                  </a:lnTo>
                  <a:lnTo>
                    <a:pt x="2554801" y="1571723"/>
                  </a:lnTo>
                  <a:lnTo>
                    <a:pt x="2512672" y="1533807"/>
                  </a:lnTo>
                  <a:lnTo>
                    <a:pt x="2470296" y="1496199"/>
                  </a:lnTo>
                  <a:lnTo>
                    <a:pt x="2427674" y="1458901"/>
                  </a:lnTo>
                  <a:lnTo>
                    <a:pt x="2384807" y="1421912"/>
                  </a:lnTo>
                  <a:lnTo>
                    <a:pt x="2341698" y="1385234"/>
                  </a:lnTo>
                  <a:lnTo>
                    <a:pt x="2298349" y="1348868"/>
                  </a:lnTo>
                  <a:lnTo>
                    <a:pt x="2254762" y="1312815"/>
                  </a:lnTo>
                  <a:lnTo>
                    <a:pt x="2210938" y="1277076"/>
                  </a:lnTo>
                  <a:lnTo>
                    <a:pt x="2166879" y="1241652"/>
                  </a:lnTo>
                  <a:lnTo>
                    <a:pt x="2122588" y="1206544"/>
                  </a:lnTo>
                  <a:lnTo>
                    <a:pt x="2078066" y="1171752"/>
                  </a:lnTo>
                  <a:lnTo>
                    <a:pt x="2033316" y="1137279"/>
                  </a:lnTo>
                  <a:lnTo>
                    <a:pt x="1988339" y="1103124"/>
                  </a:lnTo>
                  <a:lnTo>
                    <a:pt x="1943137" y="1069290"/>
                  </a:lnTo>
                  <a:lnTo>
                    <a:pt x="1897711" y="1035776"/>
                  </a:lnTo>
                  <a:lnTo>
                    <a:pt x="1852065" y="1002584"/>
                  </a:lnTo>
                  <a:lnTo>
                    <a:pt x="1806200" y="969715"/>
                  </a:lnTo>
                  <a:lnTo>
                    <a:pt x="1760118" y="937170"/>
                  </a:lnTo>
                  <a:lnTo>
                    <a:pt x="1713820" y="904949"/>
                  </a:lnTo>
                  <a:lnTo>
                    <a:pt x="1667309" y="873054"/>
                  </a:lnTo>
                  <a:lnTo>
                    <a:pt x="1620587" y="841486"/>
                  </a:lnTo>
                  <a:lnTo>
                    <a:pt x="1573655" y="810246"/>
                  </a:lnTo>
                  <a:lnTo>
                    <a:pt x="1526516" y="779335"/>
                  </a:lnTo>
                  <a:lnTo>
                    <a:pt x="1479171" y="748753"/>
                  </a:lnTo>
                  <a:lnTo>
                    <a:pt x="1431623" y="718503"/>
                  </a:lnTo>
                  <a:lnTo>
                    <a:pt x="1383873" y="688583"/>
                  </a:lnTo>
                  <a:lnTo>
                    <a:pt x="1335923" y="658997"/>
                  </a:lnTo>
                  <a:lnTo>
                    <a:pt x="1287775" y="629744"/>
                  </a:lnTo>
                  <a:lnTo>
                    <a:pt x="1239431" y="600826"/>
                  </a:lnTo>
                  <a:lnTo>
                    <a:pt x="1190894" y="572244"/>
                  </a:lnTo>
                  <a:lnTo>
                    <a:pt x="1142164" y="543998"/>
                  </a:lnTo>
                  <a:lnTo>
                    <a:pt x="1093244" y="516090"/>
                  </a:lnTo>
                  <a:lnTo>
                    <a:pt x="1044136" y="488521"/>
                  </a:lnTo>
                  <a:lnTo>
                    <a:pt x="994841" y="461291"/>
                  </a:lnTo>
                  <a:lnTo>
                    <a:pt x="945363" y="434402"/>
                  </a:lnTo>
                  <a:lnTo>
                    <a:pt x="895701" y="407855"/>
                  </a:lnTo>
                  <a:lnTo>
                    <a:pt x="845860" y="381650"/>
                  </a:lnTo>
                  <a:lnTo>
                    <a:pt x="795839" y="355789"/>
                  </a:lnTo>
                  <a:lnTo>
                    <a:pt x="745643" y="330272"/>
                  </a:lnTo>
                  <a:lnTo>
                    <a:pt x="695271" y="305101"/>
                  </a:lnTo>
                  <a:lnTo>
                    <a:pt x="644727" y="280276"/>
                  </a:lnTo>
                  <a:lnTo>
                    <a:pt x="594011" y="255799"/>
                  </a:lnTo>
                  <a:lnTo>
                    <a:pt x="543127" y="231671"/>
                  </a:lnTo>
                  <a:lnTo>
                    <a:pt x="492076" y="207892"/>
                  </a:lnTo>
                  <a:lnTo>
                    <a:pt x="440860" y="184464"/>
                  </a:lnTo>
                  <a:lnTo>
                    <a:pt x="389481" y="161387"/>
                  </a:lnTo>
                  <a:lnTo>
                    <a:pt x="337940" y="138662"/>
                  </a:lnTo>
                  <a:lnTo>
                    <a:pt x="286241" y="116291"/>
                  </a:lnTo>
                  <a:lnTo>
                    <a:pt x="234384" y="94275"/>
                  </a:lnTo>
                  <a:lnTo>
                    <a:pt x="182371" y="72614"/>
                  </a:lnTo>
                  <a:lnTo>
                    <a:pt x="130205" y="51309"/>
                  </a:lnTo>
                  <a:lnTo>
                    <a:pt x="77888" y="30362"/>
                  </a:lnTo>
                  <a:lnTo>
                    <a:pt x="25421" y="9774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5FB8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1253" name="Google Shape;1253;p41"/>
            <p:cNvSpPr/>
            <p:nvPr/>
          </p:nvSpPr>
          <p:spPr>
            <a:xfrm>
              <a:off x="1607828" y="861591"/>
              <a:ext cx="1204817" cy="485683"/>
            </a:xfrm>
            <a:custGeom>
              <a:avLst/>
              <a:gdLst/>
              <a:ahLst/>
              <a:cxnLst/>
              <a:rect l="l" t="t" r="r" b="b"/>
              <a:pathLst>
                <a:path w="2647950" h="1067435" extrusionOk="0">
                  <a:moveTo>
                    <a:pt x="1200661" y="0"/>
                  </a:moveTo>
                  <a:lnTo>
                    <a:pt x="1155563" y="232"/>
                  </a:lnTo>
                  <a:lnTo>
                    <a:pt x="1110462" y="1511"/>
                  </a:lnTo>
                  <a:lnTo>
                    <a:pt x="1065376" y="3836"/>
                  </a:lnTo>
                  <a:lnTo>
                    <a:pt x="1020325" y="7210"/>
                  </a:lnTo>
                  <a:lnTo>
                    <a:pt x="975329" y="11634"/>
                  </a:lnTo>
                  <a:lnTo>
                    <a:pt x="930407" y="17111"/>
                  </a:lnTo>
                  <a:lnTo>
                    <a:pt x="885577" y="23642"/>
                  </a:lnTo>
                  <a:lnTo>
                    <a:pt x="840861" y="31228"/>
                  </a:lnTo>
                  <a:lnTo>
                    <a:pt x="796276" y="39871"/>
                  </a:lnTo>
                  <a:lnTo>
                    <a:pt x="751842" y="49574"/>
                  </a:lnTo>
                  <a:lnTo>
                    <a:pt x="707580" y="60337"/>
                  </a:lnTo>
                  <a:lnTo>
                    <a:pt x="663507" y="72162"/>
                  </a:lnTo>
                  <a:lnTo>
                    <a:pt x="619643" y="85052"/>
                  </a:lnTo>
                  <a:lnTo>
                    <a:pt x="576009" y="99007"/>
                  </a:lnTo>
                  <a:lnTo>
                    <a:pt x="532623" y="114030"/>
                  </a:lnTo>
                  <a:lnTo>
                    <a:pt x="489504" y="130121"/>
                  </a:lnTo>
                  <a:lnTo>
                    <a:pt x="446672" y="147284"/>
                  </a:lnTo>
                  <a:lnTo>
                    <a:pt x="404146" y="165519"/>
                  </a:lnTo>
                  <a:lnTo>
                    <a:pt x="361946" y="184829"/>
                  </a:lnTo>
                  <a:lnTo>
                    <a:pt x="320091" y="205214"/>
                  </a:lnTo>
                  <a:lnTo>
                    <a:pt x="278601" y="226677"/>
                  </a:lnTo>
                  <a:lnTo>
                    <a:pt x="237494" y="249219"/>
                  </a:lnTo>
                  <a:lnTo>
                    <a:pt x="196791" y="272842"/>
                  </a:lnTo>
                  <a:lnTo>
                    <a:pt x="156510" y="297548"/>
                  </a:lnTo>
                  <a:lnTo>
                    <a:pt x="116671" y="323339"/>
                  </a:lnTo>
                  <a:lnTo>
                    <a:pt x="77293" y="350215"/>
                  </a:lnTo>
                  <a:lnTo>
                    <a:pt x="38396" y="378180"/>
                  </a:lnTo>
                  <a:lnTo>
                    <a:pt x="0" y="407234"/>
                  </a:lnTo>
                  <a:lnTo>
                    <a:pt x="46291" y="456447"/>
                  </a:lnTo>
                  <a:lnTo>
                    <a:pt x="79844" y="491249"/>
                  </a:lnTo>
                  <a:lnTo>
                    <a:pt x="114072" y="525049"/>
                  </a:lnTo>
                  <a:lnTo>
                    <a:pt x="148955" y="557844"/>
                  </a:lnTo>
                  <a:lnTo>
                    <a:pt x="184474" y="589634"/>
                  </a:lnTo>
                  <a:lnTo>
                    <a:pt x="220609" y="620416"/>
                  </a:lnTo>
                  <a:lnTo>
                    <a:pt x="257340" y="650189"/>
                  </a:lnTo>
                  <a:lnTo>
                    <a:pt x="294647" y="678951"/>
                  </a:lnTo>
                  <a:lnTo>
                    <a:pt x="332511" y="706700"/>
                  </a:lnTo>
                  <a:lnTo>
                    <a:pt x="370913" y="733435"/>
                  </a:lnTo>
                  <a:lnTo>
                    <a:pt x="409831" y="759153"/>
                  </a:lnTo>
                  <a:lnTo>
                    <a:pt x="449247" y="783853"/>
                  </a:lnTo>
                  <a:lnTo>
                    <a:pt x="489141" y="807534"/>
                  </a:lnTo>
                  <a:lnTo>
                    <a:pt x="529493" y="830193"/>
                  </a:lnTo>
                  <a:lnTo>
                    <a:pt x="570282" y="851829"/>
                  </a:lnTo>
                  <a:lnTo>
                    <a:pt x="611491" y="872439"/>
                  </a:lnTo>
                  <a:lnTo>
                    <a:pt x="653098" y="892024"/>
                  </a:lnTo>
                  <a:lnTo>
                    <a:pt x="695084" y="910579"/>
                  </a:lnTo>
                  <a:lnTo>
                    <a:pt x="737429" y="928105"/>
                  </a:lnTo>
                  <a:lnTo>
                    <a:pt x="780114" y="944599"/>
                  </a:lnTo>
                  <a:lnTo>
                    <a:pt x="823119" y="960059"/>
                  </a:lnTo>
                  <a:lnTo>
                    <a:pt x="866423" y="974484"/>
                  </a:lnTo>
                  <a:lnTo>
                    <a:pt x="910008" y="987872"/>
                  </a:lnTo>
                  <a:lnTo>
                    <a:pt x="953854" y="1000221"/>
                  </a:lnTo>
                  <a:lnTo>
                    <a:pt x="997940" y="1011529"/>
                  </a:lnTo>
                  <a:lnTo>
                    <a:pt x="1042247" y="1021795"/>
                  </a:lnTo>
                  <a:lnTo>
                    <a:pt x="1086755" y="1031017"/>
                  </a:lnTo>
                  <a:lnTo>
                    <a:pt x="1131445" y="1039193"/>
                  </a:lnTo>
                  <a:lnTo>
                    <a:pt x="1176296" y="1046322"/>
                  </a:lnTo>
                  <a:lnTo>
                    <a:pt x="1221290" y="1052401"/>
                  </a:lnTo>
                  <a:lnTo>
                    <a:pt x="1266406" y="1057429"/>
                  </a:lnTo>
                  <a:lnTo>
                    <a:pt x="1311624" y="1061405"/>
                  </a:lnTo>
                  <a:lnTo>
                    <a:pt x="1356925" y="1064326"/>
                  </a:lnTo>
                  <a:lnTo>
                    <a:pt x="1402289" y="1066191"/>
                  </a:lnTo>
                  <a:lnTo>
                    <a:pt x="1447697" y="1066998"/>
                  </a:lnTo>
                  <a:lnTo>
                    <a:pt x="1493128" y="1066746"/>
                  </a:lnTo>
                  <a:lnTo>
                    <a:pt x="1538562" y="1065432"/>
                  </a:lnTo>
                  <a:lnTo>
                    <a:pt x="1583981" y="1063055"/>
                  </a:lnTo>
                  <a:lnTo>
                    <a:pt x="1629364" y="1059613"/>
                  </a:lnTo>
                  <a:lnTo>
                    <a:pt x="1674691" y="1055104"/>
                  </a:lnTo>
                  <a:lnTo>
                    <a:pt x="1719944" y="1049527"/>
                  </a:lnTo>
                  <a:lnTo>
                    <a:pt x="1765101" y="1042880"/>
                  </a:lnTo>
                  <a:lnTo>
                    <a:pt x="1810143" y="1035161"/>
                  </a:lnTo>
                  <a:lnTo>
                    <a:pt x="1855051" y="1026369"/>
                  </a:lnTo>
                  <a:lnTo>
                    <a:pt x="1899805" y="1016501"/>
                  </a:lnTo>
                  <a:lnTo>
                    <a:pt x="1944385" y="1005556"/>
                  </a:lnTo>
                  <a:lnTo>
                    <a:pt x="1988771" y="993532"/>
                  </a:lnTo>
                  <a:lnTo>
                    <a:pt x="2032944" y="980428"/>
                  </a:lnTo>
                  <a:lnTo>
                    <a:pt x="2076883" y="966242"/>
                  </a:lnTo>
                  <a:lnTo>
                    <a:pt x="2120570" y="950972"/>
                  </a:lnTo>
                  <a:lnTo>
                    <a:pt x="2163984" y="934616"/>
                  </a:lnTo>
                  <a:lnTo>
                    <a:pt x="2207105" y="917172"/>
                  </a:lnTo>
                  <a:lnTo>
                    <a:pt x="2249914" y="898639"/>
                  </a:lnTo>
                  <a:lnTo>
                    <a:pt x="2292391" y="879016"/>
                  </a:lnTo>
                  <a:lnTo>
                    <a:pt x="2334517" y="858299"/>
                  </a:lnTo>
                  <a:lnTo>
                    <a:pt x="2376271" y="836489"/>
                  </a:lnTo>
                  <a:lnTo>
                    <a:pt x="2417634" y="813582"/>
                  </a:lnTo>
                  <a:lnTo>
                    <a:pt x="2458585" y="789577"/>
                  </a:lnTo>
                  <a:lnTo>
                    <a:pt x="2499107" y="764473"/>
                  </a:lnTo>
                  <a:lnTo>
                    <a:pt x="2539177" y="738267"/>
                  </a:lnTo>
                  <a:lnTo>
                    <a:pt x="2578778" y="710958"/>
                  </a:lnTo>
                  <a:lnTo>
                    <a:pt x="2617888" y="682545"/>
                  </a:lnTo>
                  <a:lnTo>
                    <a:pt x="2647343" y="660598"/>
                  </a:lnTo>
                  <a:lnTo>
                    <a:pt x="2626202" y="637258"/>
                  </a:lnTo>
                  <a:lnTo>
                    <a:pt x="2593441" y="601972"/>
                  </a:lnTo>
                  <a:lnTo>
                    <a:pt x="2559997" y="567671"/>
                  </a:lnTo>
                  <a:lnTo>
                    <a:pt x="2525891" y="534358"/>
                  </a:lnTo>
                  <a:lnTo>
                    <a:pt x="2491142" y="502035"/>
                  </a:lnTo>
                  <a:lnTo>
                    <a:pt x="2455769" y="470702"/>
                  </a:lnTo>
                  <a:lnTo>
                    <a:pt x="2419792" y="440362"/>
                  </a:lnTo>
                  <a:lnTo>
                    <a:pt x="2383230" y="411017"/>
                  </a:lnTo>
                  <a:lnTo>
                    <a:pt x="2346102" y="382668"/>
                  </a:lnTo>
                  <a:lnTo>
                    <a:pt x="2308428" y="355317"/>
                  </a:lnTo>
                  <a:lnTo>
                    <a:pt x="2270227" y="328966"/>
                  </a:lnTo>
                  <a:lnTo>
                    <a:pt x="2231519" y="303615"/>
                  </a:lnTo>
                  <a:lnTo>
                    <a:pt x="2192323" y="279268"/>
                  </a:lnTo>
                  <a:lnTo>
                    <a:pt x="2152658" y="255925"/>
                  </a:lnTo>
                  <a:lnTo>
                    <a:pt x="2112544" y="233589"/>
                  </a:lnTo>
                  <a:lnTo>
                    <a:pt x="2071999" y="212261"/>
                  </a:lnTo>
                  <a:lnTo>
                    <a:pt x="2031044" y="191942"/>
                  </a:lnTo>
                  <a:lnTo>
                    <a:pt x="1989698" y="172635"/>
                  </a:lnTo>
                  <a:lnTo>
                    <a:pt x="1947980" y="154341"/>
                  </a:lnTo>
                  <a:lnTo>
                    <a:pt x="1905910" y="137062"/>
                  </a:lnTo>
                  <a:lnTo>
                    <a:pt x="1863507" y="120799"/>
                  </a:lnTo>
                  <a:lnTo>
                    <a:pt x="1820790" y="105555"/>
                  </a:lnTo>
                  <a:lnTo>
                    <a:pt x="1777778" y="91331"/>
                  </a:lnTo>
                  <a:lnTo>
                    <a:pt x="1734492" y="78128"/>
                  </a:lnTo>
                  <a:lnTo>
                    <a:pt x="1690950" y="65949"/>
                  </a:lnTo>
                  <a:lnTo>
                    <a:pt x="1647171" y="54794"/>
                  </a:lnTo>
                  <a:lnTo>
                    <a:pt x="1603176" y="44666"/>
                  </a:lnTo>
                  <a:lnTo>
                    <a:pt x="1558984" y="35567"/>
                  </a:lnTo>
                  <a:lnTo>
                    <a:pt x="1514613" y="27498"/>
                  </a:lnTo>
                  <a:lnTo>
                    <a:pt x="1470084" y="20461"/>
                  </a:lnTo>
                  <a:lnTo>
                    <a:pt x="1425415" y="14457"/>
                  </a:lnTo>
                  <a:lnTo>
                    <a:pt x="1380627" y="9488"/>
                  </a:lnTo>
                  <a:lnTo>
                    <a:pt x="1335738" y="5556"/>
                  </a:lnTo>
                  <a:lnTo>
                    <a:pt x="1290767" y="2663"/>
                  </a:lnTo>
                  <a:lnTo>
                    <a:pt x="1245735" y="810"/>
                  </a:lnTo>
                  <a:lnTo>
                    <a:pt x="1200661" y="0"/>
                  </a:lnTo>
                  <a:close/>
                </a:path>
              </a:pathLst>
            </a:custGeom>
            <a:solidFill>
              <a:srgbClr val="12828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1254" name="Google Shape;1254;p41"/>
            <p:cNvSpPr/>
            <p:nvPr/>
          </p:nvSpPr>
          <p:spPr>
            <a:xfrm>
              <a:off x="987001" y="1019324"/>
              <a:ext cx="388026" cy="908380"/>
            </a:xfrm>
            <a:custGeom>
              <a:avLst/>
              <a:gdLst/>
              <a:ahLst/>
              <a:cxnLst/>
              <a:rect l="l" t="t" r="r" b="b"/>
              <a:pathLst>
                <a:path w="852805" h="1996439" extrusionOk="0">
                  <a:moveTo>
                    <a:pt x="632836" y="0"/>
                  </a:moveTo>
                  <a:lnTo>
                    <a:pt x="574604" y="43221"/>
                  </a:lnTo>
                  <a:lnTo>
                    <a:pt x="537098" y="73292"/>
                  </a:lnTo>
                  <a:lnTo>
                    <a:pt x="500796" y="104358"/>
                  </a:lnTo>
                  <a:lnTo>
                    <a:pt x="465706" y="136386"/>
                  </a:lnTo>
                  <a:lnTo>
                    <a:pt x="431834" y="169342"/>
                  </a:lnTo>
                  <a:lnTo>
                    <a:pt x="399186" y="203194"/>
                  </a:lnTo>
                  <a:lnTo>
                    <a:pt x="367769" y="237908"/>
                  </a:lnTo>
                  <a:lnTo>
                    <a:pt x="337590" y="273452"/>
                  </a:lnTo>
                  <a:lnTo>
                    <a:pt x="308655" y="309792"/>
                  </a:lnTo>
                  <a:lnTo>
                    <a:pt x="280970" y="346895"/>
                  </a:lnTo>
                  <a:lnTo>
                    <a:pt x="254543" y="384729"/>
                  </a:lnTo>
                  <a:lnTo>
                    <a:pt x="229379" y="423260"/>
                  </a:lnTo>
                  <a:lnTo>
                    <a:pt x="205486" y="462455"/>
                  </a:lnTo>
                  <a:lnTo>
                    <a:pt x="182869" y="502281"/>
                  </a:lnTo>
                  <a:lnTo>
                    <a:pt x="161536" y="542705"/>
                  </a:lnTo>
                  <a:lnTo>
                    <a:pt x="141493" y="583694"/>
                  </a:lnTo>
                  <a:lnTo>
                    <a:pt x="122746" y="625214"/>
                  </a:lnTo>
                  <a:lnTo>
                    <a:pt x="105302" y="667234"/>
                  </a:lnTo>
                  <a:lnTo>
                    <a:pt x="89168" y="709719"/>
                  </a:lnTo>
                  <a:lnTo>
                    <a:pt x="74350" y="752638"/>
                  </a:lnTo>
                  <a:lnTo>
                    <a:pt x="60854" y="795956"/>
                  </a:lnTo>
                  <a:lnTo>
                    <a:pt x="48688" y="839640"/>
                  </a:lnTo>
                  <a:lnTo>
                    <a:pt x="37858" y="883658"/>
                  </a:lnTo>
                  <a:lnTo>
                    <a:pt x="28370" y="927976"/>
                  </a:lnTo>
                  <a:lnTo>
                    <a:pt x="20231" y="972562"/>
                  </a:lnTo>
                  <a:lnTo>
                    <a:pt x="13448" y="1017383"/>
                  </a:lnTo>
                  <a:lnTo>
                    <a:pt x="8026" y="1062404"/>
                  </a:lnTo>
                  <a:lnTo>
                    <a:pt x="3973" y="1107594"/>
                  </a:lnTo>
                  <a:lnTo>
                    <a:pt x="1296" y="1152920"/>
                  </a:lnTo>
                  <a:lnTo>
                    <a:pt x="0" y="1198347"/>
                  </a:lnTo>
                  <a:lnTo>
                    <a:pt x="92" y="1243843"/>
                  </a:lnTo>
                  <a:lnTo>
                    <a:pt x="1579" y="1289376"/>
                  </a:lnTo>
                  <a:lnTo>
                    <a:pt x="4467" y="1334911"/>
                  </a:lnTo>
                  <a:lnTo>
                    <a:pt x="8763" y="1380417"/>
                  </a:lnTo>
                  <a:lnTo>
                    <a:pt x="14474" y="1425859"/>
                  </a:lnTo>
                  <a:lnTo>
                    <a:pt x="21605" y="1471205"/>
                  </a:lnTo>
                  <a:lnTo>
                    <a:pt x="30165" y="1516422"/>
                  </a:lnTo>
                  <a:lnTo>
                    <a:pt x="40158" y="1561476"/>
                  </a:lnTo>
                  <a:lnTo>
                    <a:pt x="51592" y="1606336"/>
                  </a:lnTo>
                  <a:lnTo>
                    <a:pt x="64473" y="1650966"/>
                  </a:lnTo>
                  <a:lnTo>
                    <a:pt x="78808" y="1695336"/>
                  </a:lnTo>
                  <a:lnTo>
                    <a:pt x="94603" y="1739411"/>
                  </a:lnTo>
                  <a:lnTo>
                    <a:pt x="111865" y="1783158"/>
                  </a:lnTo>
                  <a:lnTo>
                    <a:pt x="130601" y="1826545"/>
                  </a:lnTo>
                  <a:lnTo>
                    <a:pt x="150817" y="1869537"/>
                  </a:lnTo>
                  <a:lnTo>
                    <a:pt x="172519" y="1912104"/>
                  </a:lnTo>
                  <a:lnTo>
                    <a:pt x="195714" y="1954210"/>
                  </a:lnTo>
                  <a:lnTo>
                    <a:pt x="220409" y="1995824"/>
                  </a:lnTo>
                  <a:lnTo>
                    <a:pt x="261737" y="1964631"/>
                  </a:lnTo>
                  <a:lnTo>
                    <a:pt x="300431" y="1934430"/>
                  </a:lnTo>
                  <a:lnTo>
                    <a:pt x="337878" y="1903186"/>
                  </a:lnTo>
                  <a:lnTo>
                    <a:pt x="374073" y="1870935"/>
                  </a:lnTo>
                  <a:lnTo>
                    <a:pt x="409007" y="1837712"/>
                  </a:lnTo>
                  <a:lnTo>
                    <a:pt x="442675" y="1803551"/>
                  </a:lnTo>
                  <a:lnTo>
                    <a:pt x="475069" y="1768487"/>
                  </a:lnTo>
                  <a:lnTo>
                    <a:pt x="506182" y="1732554"/>
                  </a:lnTo>
                  <a:lnTo>
                    <a:pt x="536008" y="1695787"/>
                  </a:lnTo>
                  <a:lnTo>
                    <a:pt x="564539" y="1658222"/>
                  </a:lnTo>
                  <a:lnTo>
                    <a:pt x="591769" y="1619893"/>
                  </a:lnTo>
                  <a:lnTo>
                    <a:pt x="617690" y="1580834"/>
                  </a:lnTo>
                  <a:lnTo>
                    <a:pt x="642297" y="1541080"/>
                  </a:lnTo>
                  <a:lnTo>
                    <a:pt x="665581" y="1500667"/>
                  </a:lnTo>
                  <a:lnTo>
                    <a:pt x="687537" y="1459629"/>
                  </a:lnTo>
                  <a:lnTo>
                    <a:pt x="708156" y="1418000"/>
                  </a:lnTo>
                  <a:lnTo>
                    <a:pt x="727433" y="1375815"/>
                  </a:lnTo>
                  <a:lnTo>
                    <a:pt x="745360" y="1333110"/>
                  </a:lnTo>
                  <a:lnTo>
                    <a:pt x="761931" y="1289918"/>
                  </a:lnTo>
                  <a:lnTo>
                    <a:pt x="777138" y="1246275"/>
                  </a:lnTo>
                  <a:lnTo>
                    <a:pt x="790975" y="1202216"/>
                  </a:lnTo>
                  <a:lnTo>
                    <a:pt x="803435" y="1157774"/>
                  </a:lnTo>
                  <a:lnTo>
                    <a:pt x="814510" y="1112986"/>
                  </a:lnTo>
                  <a:lnTo>
                    <a:pt x="824194" y="1067885"/>
                  </a:lnTo>
                  <a:lnTo>
                    <a:pt x="832480" y="1022506"/>
                  </a:lnTo>
                  <a:lnTo>
                    <a:pt x="839362" y="976884"/>
                  </a:lnTo>
                  <a:lnTo>
                    <a:pt x="844831" y="931054"/>
                  </a:lnTo>
                  <a:lnTo>
                    <a:pt x="848882" y="885051"/>
                  </a:lnTo>
                  <a:lnTo>
                    <a:pt x="851508" y="838909"/>
                  </a:lnTo>
                  <a:lnTo>
                    <a:pt x="852700" y="792664"/>
                  </a:lnTo>
                  <a:lnTo>
                    <a:pt x="852454" y="746349"/>
                  </a:lnTo>
                  <a:lnTo>
                    <a:pt x="850761" y="700000"/>
                  </a:lnTo>
                  <a:lnTo>
                    <a:pt x="847615" y="653651"/>
                  </a:lnTo>
                  <a:lnTo>
                    <a:pt x="843009" y="607337"/>
                  </a:lnTo>
                  <a:lnTo>
                    <a:pt x="836936" y="561093"/>
                  </a:lnTo>
                  <a:lnTo>
                    <a:pt x="829388" y="514953"/>
                  </a:lnTo>
                  <a:lnTo>
                    <a:pt x="820361" y="468953"/>
                  </a:lnTo>
                  <a:lnTo>
                    <a:pt x="809845" y="423127"/>
                  </a:lnTo>
                  <a:lnTo>
                    <a:pt x="797835" y="377510"/>
                  </a:lnTo>
                  <a:lnTo>
                    <a:pt x="784323" y="332136"/>
                  </a:lnTo>
                  <a:lnTo>
                    <a:pt x="769303" y="287041"/>
                  </a:lnTo>
                  <a:lnTo>
                    <a:pt x="752767" y="242259"/>
                  </a:lnTo>
                  <a:lnTo>
                    <a:pt x="734710" y="197825"/>
                  </a:lnTo>
                  <a:lnTo>
                    <a:pt x="715123" y="153773"/>
                  </a:lnTo>
                  <a:lnTo>
                    <a:pt x="694000" y="110138"/>
                  </a:lnTo>
                  <a:lnTo>
                    <a:pt x="671334" y="66956"/>
                  </a:lnTo>
                  <a:lnTo>
                    <a:pt x="647118" y="24261"/>
                  </a:lnTo>
                  <a:lnTo>
                    <a:pt x="632836" y="0"/>
                  </a:lnTo>
                  <a:close/>
                </a:path>
              </a:pathLst>
            </a:custGeom>
            <a:solidFill>
              <a:srgbClr val="12828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1255" name="Google Shape;1255;p41"/>
            <p:cNvSpPr/>
            <p:nvPr/>
          </p:nvSpPr>
          <p:spPr>
            <a:xfrm>
              <a:off x="1462451" y="1026500"/>
              <a:ext cx="935828" cy="107480"/>
            </a:xfrm>
            <a:custGeom>
              <a:avLst/>
              <a:gdLst/>
              <a:ahLst/>
              <a:cxnLst/>
              <a:rect l="l" t="t" r="r" b="b"/>
              <a:pathLst>
                <a:path w="2056764" h="236219" extrusionOk="0">
                  <a:moveTo>
                    <a:pt x="0" y="0"/>
                  </a:moveTo>
                  <a:lnTo>
                    <a:pt x="2056356" y="236181"/>
                  </a:lnTo>
                </a:path>
              </a:pathLst>
            </a:custGeom>
            <a:noFill/>
            <a:ln w="9525" cap="flat" cmpd="sng">
              <a:solidFill>
                <a:srgbClr val="5FB8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1256" name="Google Shape;1256;p41"/>
            <p:cNvSpPr/>
            <p:nvPr/>
          </p:nvSpPr>
          <p:spPr>
            <a:xfrm>
              <a:off x="1133803" y="861573"/>
              <a:ext cx="178844" cy="693420"/>
            </a:xfrm>
            <a:custGeom>
              <a:avLst/>
              <a:gdLst/>
              <a:ahLst/>
              <a:cxnLst/>
              <a:rect l="l" t="t" r="r" b="b"/>
              <a:pathLst>
                <a:path w="393064" h="1524000" extrusionOk="0">
                  <a:moveTo>
                    <a:pt x="392951" y="0"/>
                  </a:moveTo>
                  <a:lnTo>
                    <a:pt x="0" y="1523660"/>
                  </a:lnTo>
                </a:path>
              </a:pathLst>
            </a:custGeom>
            <a:noFill/>
            <a:ln w="9525" cap="flat" cmpd="sng">
              <a:solidFill>
                <a:srgbClr val="5FB8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1257" name="Google Shape;1257;p41"/>
            <p:cNvSpPr/>
            <p:nvPr/>
          </p:nvSpPr>
          <p:spPr>
            <a:xfrm>
              <a:off x="1564290" y="1699079"/>
              <a:ext cx="1264047" cy="1264047"/>
            </a:xfrm>
            <a:custGeom>
              <a:avLst/>
              <a:gdLst/>
              <a:ahLst/>
              <a:cxnLst/>
              <a:rect l="l" t="t" r="r" b="b"/>
              <a:pathLst>
                <a:path w="2778125" h="2778125" extrusionOk="0">
                  <a:moveTo>
                    <a:pt x="1372494" y="0"/>
                  </a:moveTo>
                  <a:lnTo>
                    <a:pt x="1325431" y="1408"/>
                  </a:lnTo>
                  <a:lnTo>
                    <a:pt x="1278121" y="4423"/>
                  </a:lnTo>
                  <a:lnTo>
                    <a:pt x="1230590" y="9067"/>
                  </a:lnTo>
                  <a:lnTo>
                    <a:pt x="1183244" y="15312"/>
                  </a:lnTo>
                  <a:lnTo>
                    <a:pt x="1136480" y="23093"/>
                  </a:lnTo>
                  <a:lnTo>
                    <a:pt x="1090322" y="32383"/>
                  </a:lnTo>
                  <a:lnTo>
                    <a:pt x="1044793" y="43153"/>
                  </a:lnTo>
                  <a:lnTo>
                    <a:pt x="999915" y="55374"/>
                  </a:lnTo>
                  <a:lnTo>
                    <a:pt x="955712" y="69018"/>
                  </a:lnTo>
                  <a:lnTo>
                    <a:pt x="912205" y="84055"/>
                  </a:lnTo>
                  <a:lnTo>
                    <a:pt x="869418" y="100458"/>
                  </a:lnTo>
                  <a:lnTo>
                    <a:pt x="827373" y="118197"/>
                  </a:lnTo>
                  <a:lnTo>
                    <a:pt x="786094" y="137244"/>
                  </a:lnTo>
                  <a:lnTo>
                    <a:pt x="745602" y="157570"/>
                  </a:lnTo>
                  <a:lnTo>
                    <a:pt x="705920" y="179148"/>
                  </a:lnTo>
                  <a:lnTo>
                    <a:pt x="667072" y="201947"/>
                  </a:lnTo>
                  <a:lnTo>
                    <a:pt x="629080" y="225939"/>
                  </a:lnTo>
                  <a:lnTo>
                    <a:pt x="591967" y="251097"/>
                  </a:lnTo>
                  <a:lnTo>
                    <a:pt x="555755" y="277390"/>
                  </a:lnTo>
                  <a:lnTo>
                    <a:pt x="520468" y="304791"/>
                  </a:lnTo>
                  <a:lnTo>
                    <a:pt x="486128" y="333271"/>
                  </a:lnTo>
                  <a:lnTo>
                    <a:pt x="452757" y="362801"/>
                  </a:lnTo>
                  <a:lnTo>
                    <a:pt x="420379" y="393353"/>
                  </a:lnTo>
                  <a:lnTo>
                    <a:pt x="389016" y="424898"/>
                  </a:lnTo>
                  <a:lnTo>
                    <a:pt x="358691" y="457407"/>
                  </a:lnTo>
                  <a:lnTo>
                    <a:pt x="329426" y="490852"/>
                  </a:lnTo>
                  <a:lnTo>
                    <a:pt x="301246" y="525203"/>
                  </a:lnTo>
                  <a:lnTo>
                    <a:pt x="274171" y="560434"/>
                  </a:lnTo>
                  <a:lnTo>
                    <a:pt x="248225" y="596514"/>
                  </a:lnTo>
                  <a:lnTo>
                    <a:pt x="223431" y="633415"/>
                  </a:lnTo>
                  <a:lnTo>
                    <a:pt x="199812" y="671108"/>
                  </a:lnTo>
                  <a:lnTo>
                    <a:pt x="177389" y="709566"/>
                  </a:lnTo>
                  <a:lnTo>
                    <a:pt x="156187" y="748758"/>
                  </a:lnTo>
                  <a:lnTo>
                    <a:pt x="136227" y="788658"/>
                  </a:lnTo>
                  <a:lnTo>
                    <a:pt x="117532" y="829235"/>
                  </a:lnTo>
                  <a:lnTo>
                    <a:pt x="100126" y="870461"/>
                  </a:lnTo>
                  <a:lnTo>
                    <a:pt x="84030" y="912308"/>
                  </a:lnTo>
                  <a:lnTo>
                    <a:pt x="69268" y="954748"/>
                  </a:lnTo>
                  <a:lnTo>
                    <a:pt x="55863" y="997750"/>
                  </a:lnTo>
                  <a:lnTo>
                    <a:pt x="43836" y="1041288"/>
                  </a:lnTo>
                  <a:lnTo>
                    <a:pt x="33211" y="1085331"/>
                  </a:lnTo>
                  <a:lnTo>
                    <a:pt x="24011" y="1129852"/>
                  </a:lnTo>
                  <a:lnTo>
                    <a:pt x="16258" y="1174822"/>
                  </a:lnTo>
                  <a:lnTo>
                    <a:pt x="9975" y="1220212"/>
                  </a:lnTo>
                  <a:lnTo>
                    <a:pt x="5185" y="1265994"/>
                  </a:lnTo>
                  <a:lnTo>
                    <a:pt x="1911" y="1312138"/>
                  </a:lnTo>
                  <a:lnTo>
                    <a:pt x="175" y="1358617"/>
                  </a:lnTo>
                  <a:lnTo>
                    <a:pt x="0" y="1405402"/>
                  </a:lnTo>
                  <a:lnTo>
                    <a:pt x="1408" y="1452463"/>
                  </a:lnTo>
                  <a:lnTo>
                    <a:pt x="4423" y="1499773"/>
                  </a:lnTo>
                  <a:lnTo>
                    <a:pt x="9067" y="1547303"/>
                  </a:lnTo>
                  <a:lnTo>
                    <a:pt x="15312" y="1594650"/>
                  </a:lnTo>
                  <a:lnTo>
                    <a:pt x="23093" y="1641414"/>
                  </a:lnTo>
                  <a:lnTo>
                    <a:pt x="32383" y="1687571"/>
                  </a:lnTo>
                  <a:lnTo>
                    <a:pt x="43153" y="1733100"/>
                  </a:lnTo>
                  <a:lnTo>
                    <a:pt x="55374" y="1777978"/>
                  </a:lnTo>
                  <a:lnTo>
                    <a:pt x="69018" y="1822182"/>
                  </a:lnTo>
                  <a:lnTo>
                    <a:pt x="84055" y="1865688"/>
                  </a:lnTo>
                  <a:lnTo>
                    <a:pt x="100458" y="1908476"/>
                  </a:lnTo>
                  <a:lnTo>
                    <a:pt x="118197" y="1950520"/>
                  </a:lnTo>
                  <a:lnTo>
                    <a:pt x="137244" y="1991800"/>
                  </a:lnTo>
                  <a:lnTo>
                    <a:pt x="157571" y="2032292"/>
                  </a:lnTo>
                  <a:lnTo>
                    <a:pt x="179148" y="2071973"/>
                  </a:lnTo>
                  <a:lnTo>
                    <a:pt x="201947" y="2110821"/>
                  </a:lnTo>
                  <a:lnTo>
                    <a:pt x="225940" y="2148813"/>
                  </a:lnTo>
                  <a:lnTo>
                    <a:pt x="251097" y="2185927"/>
                  </a:lnTo>
                  <a:lnTo>
                    <a:pt x="277391" y="2222138"/>
                  </a:lnTo>
                  <a:lnTo>
                    <a:pt x="304792" y="2257426"/>
                  </a:lnTo>
                  <a:lnTo>
                    <a:pt x="333272" y="2291766"/>
                  </a:lnTo>
                  <a:lnTo>
                    <a:pt x="362802" y="2325137"/>
                  </a:lnTo>
                  <a:lnTo>
                    <a:pt x="393354" y="2357515"/>
                  </a:lnTo>
                  <a:lnTo>
                    <a:pt x="424899" y="2388878"/>
                  </a:lnTo>
                  <a:lnTo>
                    <a:pt x="457408" y="2419203"/>
                  </a:lnTo>
                  <a:lnTo>
                    <a:pt x="490853" y="2448467"/>
                  </a:lnTo>
                  <a:lnTo>
                    <a:pt x="525205" y="2476648"/>
                  </a:lnTo>
                  <a:lnTo>
                    <a:pt x="560435" y="2503723"/>
                  </a:lnTo>
                  <a:lnTo>
                    <a:pt x="596515" y="2529668"/>
                  </a:lnTo>
                  <a:lnTo>
                    <a:pt x="633416" y="2554462"/>
                  </a:lnTo>
                  <a:lnTo>
                    <a:pt x="671110" y="2578082"/>
                  </a:lnTo>
                  <a:lnTo>
                    <a:pt x="709568" y="2600504"/>
                  </a:lnTo>
                  <a:lnTo>
                    <a:pt x="748761" y="2621707"/>
                  </a:lnTo>
                  <a:lnTo>
                    <a:pt x="788660" y="2641667"/>
                  </a:lnTo>
                  <a:lnTo>
                    <a:pt x="829238" y="2660361"/>
                  </a:lnTo>
                  <a:lnTo>
                    <a:pt x="870465" y="2677768"/>
                  </a:lnTo>
                  <a:lnTo>
                    <a:pt x="912312" y="2693863"/>
                  </a:lnTo>
                  <a:lnTo>
                    <a:pt x="954752" y="2708625"/>
                  </a:lnTo>
                  <a:lnTo>
                    <a:pt x="997755" y="2722031"/>
                  </a:lnTo>
                  <a:lnTo>
                    <a:pt x="1041292" y="2734058"/>
                  </a:lnTo>
                  <a:lnTo>
                    <a:pt x="1085336" y="2744682"/>
                  </a:lnTo>
                  <a:lnTo>
                    <a:pt x="1129858" y="2753882"/>
                  </a:lnTo>
                  <a:lnTo>
                    <a:pt x="1174828" y="2761635"/>
                  </a:lnTo>
                  <a:lnTo>
                    <a:pt x="1220219" y="2767918"/>
                  </a:lnTo>
                  <a:lnTo>
                    <a:pt x="1266001" y="2772708"/>
                  </a:lnTo>
                  <a:lnTo>
                    <a:pt x="1312146" y="2775983"/>
                  </a:lnTo>
                  <a:lnTo>
                    <a:pt x="1358625" y="2777719"/>
                  </a:lnTo>
                  <a:lnTo>
                    <a:pt x="1405410" y="2777894"/>
                  </a:lnTo>
                  <a:lnTo>
                    <a:pt x="1452473" y="2776486"/>
                  </a:lnTo>
                  <a:lnTo>
                    <a:pt x="1499783" y="2773470"/>
                  </a:lnTo>
                  <a:lnTo>
                    <a:pt x="1547314" y="2768826"/>
                  </a:lnTo>
                  <a:lnTo>
                    <a:pt x="1594660" y="2762582"/>
                  </a:lnTo>
                  <a:lnTo>
                    <a:pt x="1641423" y="2754801"/>
                  </a:lnTo>
                  <a:lnTo>
                    <a:pt x="1687580" y="2745512"/>
                  </a:lnTo>
                  <a:lnTo>
                    <a:pt x="1733108" y="2734742"/>
                  </a:lnTo>
                  <a:lnTo>
                    <a:pt x="1777986" y="2722522"/>
                  </a:lnTo>
                  <a:lnTo>
                    <a:pt x="1822189" y="2708879"/>
                  </a:lnTo>
                  <a:lnTo>
                    <a:pt x="1865695" y="2693842"/>
                  </a:lnTo>
                  <a:lnTo>
                    <a:pt x="1908482" y="2677440"/>
                  </a:lnTo>
                  <a:lnTo>
                    <a:pt x="1950526" y="2659701"/>
                  </a:lnTo>
                  <a:lnTo>
                    <a:pt x="1991805" y="2640654"/>
                  </a:lnTo>
                  <a:lnTo>
                    <a:pt x="2032297" y="2620327"/>
                  </a:lnTo>
                  <a:lnTo>
                    <a:pt x="2071978" y="2598750"/>
                  </a:lnTo>
                  <a:lnTo>
                    <a:pt x="2110825" y="2575951"/>
                  </a:lnTo>
                  <a:lnTo>
                    <a:pt x="2148817" y="2551959"/>
                  </a:lnTo>
                  <a:lnTo>
                    <a:pt x="2185930" y="2526801"/>
                  </a:lnTo>
                  <a:lnTo>
                    <a:pt x="2222141" y="2500508"/>
                  </a:lnTo>
                  <a:lnTo>
                    <a:pt x="2257428" y="2473107"/>
                  </a:lnTo>
                  <a:lnTo>
                    <a:pt x="2291769" y="2444627"/>
                  </a:lnTo>
                  <a:lnTo>
                    <a:pt x="2325139" y="2415097"/>
                  </a:lnTo>
                  <a:lnTo>
                    <a:pt x="2357517" y="2384545"/>
                  </a:lnTo>
                  <a:lnTo>
                    <a:pt x="2388880" y="2353000"/>
                  </a:lnTo>
                  <a:lnTo>
                    <a:pt x="2419205" y="2320491"/>
                  </a:lnTo>
                  <a:lnTo>
                    <a:pt x="2448469" y="2287046"/>
                  </a:lnTo>
                  <a:lnTo>
                    <a:pt x="2476649" y="2252694"/>
                  </a:lnTo>
                  <a:lnTo>
                    <a:pt x="2503724" y="2217464"/>
                  </a:lnTo>
                  <a:lnTo>
                    <a:pt x="2529669" y="2181384"/>
                  </a:lnTo>
                  <a:lnTo>
                    <a:pt x="2554463" y="2144482"/>
                  </a:lnTo>
                  <a:lnTo>
                    <a:pt x="2578083" y="2106789"/>
                  </a:lnTo>
                  <a:lnTo>
                    <a:pt x="2600505" y="2068331"/>
                  </a:lnTo>
                  <a:lnTo>
                    <a:pt x="2621708" y="2029138"/>
                  </a:lnTo>
                  <a:lnTo>
                    <a:pt x="2641667" y="1989239"/>
                  </a:lnTo>
                  <a:lnTo>
                    <a:pt x="2660362" y="1948661"/>
                  </a:lnTo>
                  <a:lnTo>
                    <a:pt x="2677768" y="1907434"/>
                  </a:lnTo>
                  <a:lnTo>
                    <a:pt x="2693864" y="1865587"/>
                  </a:lnTo>
                  <a:lnTo>
                    <a:pt x="2708626" y="1823148"/>
                  </a:lnTo>
                  <a:lnTo>
                    <a:pt x="2722031" y="1780145"/>
                  </a:lnTo>
                  <a:lnTo>
                    <a:pt x="2734058" y="1736607"/>
                  </a:lnTo>
                  <a:lnTo>
                    <a:pt x="2744682" y="1692563"/>
                  </a:lnTo>
                  <a:lnTo>
                    <a:pt x="2753883" y="1648042"/>
                  </a:lnTo>
                  <a:lnTo>
                    <a:pt x="2761635" y="1603072"/>
                  </a:lnTo>
                  <a:lnTo>
                    <a:pt x="2767918" y="1557682"/>
                  </a:lnTo>
                  <a:lnTo>
                    <a:pt x="2772708" y="1511900"/>
                  </a:lnTo>
                  <a:lnTo>
                    <a:pt x="2775983" y="1465756"/>
                  </a:lnTo>
                  <a:lnTo>
                    <a:pt x="2777719" y="1419276"/>
                  </a:lnTo>
                  <a:lnTo>
                    <a:pt x="2777894" y="1372492"/>
                  </a:lnTo>
                  <a:lnTo>
                    <a:pt x="2776486" y="1325430"/>
                  </a:lnTo>
                  <a:lnTo>
                    <a:pt x="2773470" y="1278120"/>
                  </a:lnTo>
                  <a:lnTo>
                    <a:pt x="2768826" y="1230590"/>
                  </a:lnTo>
                  <a:lnTo>
                    <a:pt x="2762582" y="1183244"/>
                  </a:lnTo>
                  <a:lnTo>
                    <a:pt x="2754801" y="1136480"/>
                  </a:lnTo>
                  <a:lnTo>
                    <a:pt x="2745512" y="1090322"/>
                  </a:lnTo>
                  <a:lnTo>
                    <a:pt x="2734743" y="1044793"/>
                  </a:lnTo>
                  <a:lnTo>
                    <a:pt x="2722522" y="999915"/>
                  </a:lnTo>
                  <a:lnTo>
                    <a:pt x="2708879" y="955712"/>
                  </a:lnTo>
                  <a:lnTo>
                    <a:pt x="2693842" y="912205"/>
                  </a:lnTo>
                  <a:lnTo>
                    <a:pt x="2677440" y="869418"/>
                  </a:lnTo>
                  <a:lnTo>
                    <a:pt x="2659702" y="827373"/>
                  </a:lnTo>
                  <a:lnTo>
                    <a:pt x="2640655" y="786094"/>
                  </a:lnTo>
                  <a:lnTo>
                    <a:pt x="2620329" y="745602"/>
                  </a:lnTo>
                  <a:lnTo>
                    <a:pt x="2598752" y="705920"/>
                  </a:lnTo>
                  <a:lnTo>
                    <a:pt x="2575953" y="667072"/>
                  </a:lnTo>
                  <a:lnTo>
                    <a:pt x="2551961" y="629080"/>
                  </a:lnTo>
                  <a:lnTo>
                    <a:pt x="2526803" y="591967"/>
                  </a:lnTo>
                  <a:lnTo>
                    <a:pt x="2500510" y="555755"/>
                  </a:lnTo>
                  <a:lnTo>
                    <a:pt x="2473109" y="520468"/>
                  </a:lnTo>
                  <a:lnTo>
                    <a:pt x="2444630" y="486128"/>
                  </a:lnTo>
                  <a:lnTo>
                    <a:pt x="2415100" y="452757"/>
                  </a:lnTo>
                  <a:lnTo>
                    <a:pt x="2384548" y="420379"/>
                  </a:lnTo>
                  <a:lnTo>
                    <a:pt x="2353003" y="389016"/>
                  </a:lnTo>
                  <a:lnTo>
                    <a:pt x="2320494" y="358691"/>
                  </a:lnTo>
                  <a:lnTo>
                    <a:pt x="2287050" y="329426"/>
                  </a:lnTo>
                  <a:lnTo>
                    <a:pt x="2252698" y="301246"/>
                  </a:lnTo>
                  <a:lnTo>
                    <a:pt x="2217468" y="274171"/>
                  </a:lnTo>
                  <a:lnTo>
                    <a:pt x="2181388" y="248225"/>
                  </a:lnTo>
                  <a:lnTo>
                    <a:pt x="2144487" y="223431"/>
                  </a:lnTo>
                  <a:lnTo>
                    <a:pt x="2106793" y="199812"/>
                  </a:lnTo>
                  <a:lnTo>
                    <a:pt x="2068335" y="177389"/>
                  </a:lnTo>
                  <a:lnTo>
                    <a:pt x="2029143" y="156187"/>
                  </a:lnTo>
                  <a:lnTo>
                    <a:pt x="1989243" y="136227"/>
                  </a:lnTo>
                  <a:lnTo>
                    <a:pt x="1948666" y="117532"/>
                  </a:lnTo>
                  <a:lnTo>
                    <a:pt x="1907439" y="100126"/>
                  </a:lnTo>
                  <a:lnTo>
                    <a:pt x="1865592" y="84030"/>
                  </a:lnTo>
                  <a:lnTo>
                    <a:pt x="1823152" y="69268"/>
                  </a:lnTo>
                  <a:lnTo>
                    <a:pt x="1780149" y="55863"/>
                  </a:lnTo>
                  <a:lnTo>
                    <a:pt x="1736611" y="43836"/>
                  </a:lnTo>
                  <a:lnTo>
                    <a:pt x="1692568" y="33211"/>
                  </a:lnTo>
                  <a:lnTo>
                    <a:pt x="1648046" y="24011"/>
                  </a:lnTo>
                  <a:lnTo>
                    <a:pt x="1603076" y="16258"/>
                  </a:lnTo>
                  <a:lnTo>
                    <a:pt x="1557685" y="9975"/>
                  </a:lnTo>
                  <a:lnTo>
                    <a:pt x="1511903" y="5185"/>
                  </a:lnTo>
                  <a:lnTo>
                    <a:pt x="1465758" y="1911"/>
                  </a:lnTo>
                  <a:lnTo>
                    <a:pt x="1419279" y="175"/>
                  </a:lnTo>
                  <a:lnTo>
                    <a:pt x="1372494" y="0"/>
                  </a:lnTo>
                  <a:close/>
                </a:path>
              </a:pathLst>
            </a:custGeom>
            <a:solidFill>
              <a:srgbClr val="12828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dirty="0"/>
            </a:p>
          </p:txBody>
        </p:sp>
      </p:grpSp>
      <p:grpSp>
        <p:nvGrpSpPr>
          <p:cNvPr id="2" name="Google Shape;13466;p77">
            <a:extLst>
              <a:ext uri="{FF2B5EF4-FFF2-40B4-BE49-F238E27FC236}">
                <a16:creationId xmlns:a16="http://schemas.microsoft.com/office/drawing/2014/main" id="{07FCE12C-4EC2-43C3-0965-001A58252B69}"/>
              </a:ext>
            </a:extLst>
          </p:cNvPr>
          <p:cNvGrpSpPr/>
          <p:nvPr/>
        </p:nvGrpSpPr>
        <p:grpSpPr>
          <a:xfrm>
            <a:off x="1754755" y="1909220"/>
            <a:ext cx="544527" cy="582605"/>
            <a:chOff x="1768821" y="3361108"/>
            <a:chExt cx="278739" cy="339073"/>
          </a:xfrm>
          <a:solidFill>
            <a:schemeClr val="bg1"/>
          </a:solidFill>
        </p:grpSpPr>
        <p:sp>
          <p:nvSpPr>
            <p:cNvPr id="3" name="Google Shape;13467;p77">
              <a:extLst>
                <a:ext uri="{FF2B5EF4-FFF2-40B4-BE49-F238E27FC236}">
                  <a16:creationId xmlns:a16="http://schemas.microsoft.com/office/drawing/2014/main" id="{4D568535-BBD9-C37E-78A4-9C1E9A4E0712}"/>
                </a:ext>
              </a:extLst>
            </p:cNvPr>
            <p:cNvSpPr/>
            <p:nvPr/>
          </p:nvSpPr>
          <p:spPr>
            <a:xfrm>
              <a:off x="1784374" y="3549744"/>
              <a:ext cx="32218" cy="21564"/>
            </a:xfrm>
            <a:custGeom>
              <a:avLst/>
              <a:gdLst/>
              <a:ahLst/>
              <a:cxnLst/>
              <a:rect l="l" t="t" r="r" b="b"/>
              <a:pathLst>
                <a:path w="1013" h="678" extrusionOk="0">
                  <a:moveTo>
                    <a:pt x="830" y="1"/>
                  </a:moveTo>
                  <a:cubicBezTo>
                    <a:pt x="804" y="1"/>
                    <a:pt x="776" y="8"/>
                    <a:pt x="750" y="23"/>
                  </a:cubicBezTo>
                  <a:lnTo>
                    <a:pt x="143" y="380"/>
                  </a:lnTo>
                  <a:cubicBezTo>
                    <a:pt x="0" y="451"/>
                    <a:pt x="48" y="677"/>
                    <a:pt x="214" y="677"/>
                  </a:cubicBezTo>
                  <a:cubicBezTo>
                    <a:pt x="238" y="677"/>
                    <a:pt x="274" y="677"/>
                    <a:pt x="286" y="665"/>
                  </a:cubicBezTo>
                  <a:lnTo>
                    <a:pt x="893" y="308"/>
                  </a:lnTo>
                  <a:cubicBezTo>
                    <a:pt x="1000" y="261"/>
                    <a:pt x="1012" y="154"/>
                    <a:pt x="976" y="82"/>
                  </a:cubicBezTo>
                  <a:cubicBezTo>
                    <a:pt x="944" y="33"/>
                    <a:pt x="889" y="1"/>
                    <a:pt x="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" name="Google Shape;13468;p77">
              <a:extLst>
                <a:ext uri="{FF2B5EF4-FFF2-40B4-BE49-F238E27FC236}">
                  <a16:creationId xmlns:a16="http://schemas.microsoft.com/office/drawing/2014/main" id="{D17884AC-3168-B8C9-2645-0D157124F87D}"/>
                </a:ext>
              </a:extLst>
            </p:cNvPr>
            <p:cNvSpPr/>
            <p:nvPr/>
          </p:nvSpPr>
          <p:spPr>
            <a:xfrm>
              <a:off x="1998326" y="3551652"/>
              <a:ext cx="32218" cy="21532"/>
            </a:xfrm>
            <a:custGeom>
              <a:avLst/>
              <a:gdLst/>
              <a:ahLst/>
              <a:cxnLst/>
              <a:rect l="l" t="t" r="r" b="b"/>
              <a:pathLst>
                <a:path w="1013" h="677" extrusionOk="0">
                  <a:moveTo>
                    <a:pt x="199" y="0"/>
                  </a:moveTo>
                  <a:cubicBezTo>
                    <a:pt x="141" y="0"/>
                    <a:pt x="80" y="33"/>
                    <a:pt x="48" y="82"/>
                  </a:cubicBezTo>
                  <a:cubicBezTo>
                    <a:pt x="0" y="153"/>
                    <a:pt x="36" y="260"/>
                    <a:pt x="107" y="308"/>
                  </a:cubicBezTo>
                  <a:cubicBezTo>
                    <a:pt x="726" y="665"/>
                    <a:pt x="714" y="677"/>
                    <a:pt x="810" y="677"/>
                  </a:cubicBezTo>
                  <a:cubicBezTo>
                    <a:pt x="953" y="677"/>
                    <a:pt x="1012" y="451"/>
                    <a:pt x="881" y="379"/>
                  </a:cubicBezTo>
                  <a:lnTo>
                    <a:pt x="274" y="22"/>
                  </a:lnTo>
                  <a:cubicBezTo>
                    <a:pt x="251" y="7"/>
                    <a:pt x="226" y="0"/>
                    <a:pt x="1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Google Shape;13469;p77">
              <a:extLst>
                <a:ext uri="{FF2B5EF4-FFF2-40B4-BE49-F238E27FC236}">
                  <a16:creationId xmlns:a16="http://schemas.microsoft.com/office/drawing/2014/main" id="{D9F6F2A1-4E6E-1DB3-6853-4DFC38BD80ED}"/>
                </a:ext>
              </a:extLst>
            </p:cNvPr>
            <p:cNvSpPr/>
            <p:nvPr/>
          </p:nvSpPr>
          <p:spPr>
            <a:xfrm>
              <a:off x="1826007" y="3466383"/>
              <a:ext cx="142041" cy="233799"/>
            </a:xfrm>
            <a:custGeom>
              <a:avLst/>
              <a:gdLst/>
              <a:ahLst/>
              <a:cxnLst/>
              <a:rect l="l" t="t" r="r" b="b"/>
              <a:pathLst>
                <a:path w="4466" h="7351" extrusionOk="0">
                  <a:moveTo>
                    <a:pt x="1715" y="346"/>
                  </a:moveTo>
                  <a:cubicBezTo>
                    <a:pt x="1882" y="346"/>
                    <a:pt x="2013" y="489"/>
                    <a:pt x="2013" y="643"/>
                  </a:cubicBezTo>
                  <a:lnTo>
                    <a:pt x="2013" y="941"/>
                  </a:lnTo>
                  <a:lnTo>
                    <a:pt x="1668" y="941"/>
                  </a:lnTo>
                  <a:cubicBezTo>
                    <a:pt x="1501" y="941"/>
                    <a:pt x="1370" y="810"/>
                    <a:pt x="1370" y="643"/>
                  </a:cubicBezTo>
                  <a:cubicBezTo>
                    <a:pt x="1370" y="489"/>
                    <a:pt x="1501" y="346"/>
                    <a:pt x="1668" y="346"/>
                  </a:cubicBezTo>
                  <a:close/>
                  <a:moveTo>
                    <a:pt x="3573" y="346"/>
                  </a:moveTo>
                  <a:cubicBezTo>
                    <a:pt x="3739" y="346"/>
                    <a:pt x="3870" y="489"/>
                    <a:pt x="3870" y="643"/>
                  </a:cubicBezTo>
                  <a:cubicBezTo>
                    <a:pt x="3870" y="810"/>
                    <a:pt x="3739" y="941"/>
                    <a:pt x="3573" y="941"/>
                  </a:cubicBezTo>
                  <a:lnTo>
                    <a:pt x="3239" y="941"/>
                  </a:lnTo>
                  <a:lnTo>
                    <a:pt x="3239" y="643"/>
                  </a:lnTo>
                  <a:cubicBezTo>
                    <a:pt x="3239" y="489"/>
                    <a:pt x="3370" y="346"/>
                    <a:pt x="3537" y="346"/>
                  </a:cubicBezTo>
                  <a:close/>
                  <a:moveTo>
                    <a:pt x="3727" y="4370"/>
                  </a:moveTo>
                  <a:lnTo>
                    <a:pt x="3727" y="5049"/>
                  </a:lnTo>
                  <a:lnTo>
                    <a:pt x="1513" y="5049"/>
                  </a:lnTo>
                  <a:lnTo>
                    <a:pt x="1513" y="4370"/>
                  </a:lnTo>
                  <a:close/>
                  <a:moveTo>
                    <a:pt x="3739" y="5370"/>
                  </a:moveTo>
                  <a:lnTo>
                    <a:pt x="3739" y="5799"/>
                  </a:lnTo>
                  <a:lnTo>
                    <a:pt x="3727" y="5799"/>
                  </a:lnTo>
                  <a:cubicBezTo>
                    <a:pt x="3727" y="5930"/>
                    <a:pt x="3620" y="6037"/>
                    <a:pt x="3489" y="6037"/>
                  </a:cubicBezTo>
                  <a:lnTo>
                    <a:pt x="1763" y="6037"/>
                  </a:lnTo>
                  <a:cubicBezTo>
                    <a:pt x="1620" y="6037"/>
                    <a:pt x="1525" y="5930"/>
                    <a:pt x="1525" y="5799"/>
                  </a:cubicBezTo>
                  <a:lnTo>
                    <a:pt x="1525" y="5370"/>
                  </a:lnTo>
                  <a:close/>
                  <a:moveTo>
                    <a:pt x="1656" y="0"/>
                  </a:moveTo>
                  <a:cubicBezTo>
                    <a:pt x="1310" y="0"/>
                    <a:pt x="1037" y="286"/>
                    <a:pt x="1037" y="631"/>
                  </a:cubicBezTo>
                  <a:cubicBezTo>
                    <a:pt x="1037" y="977"/>
                    <a:pt x="1310" y="1262"/>
                    <a:pt x="1656" y="1262"/>
                  </a:cubicBezTo>
                  <a:lnTo>
                    <a:pt x="2001" y="1262"/>
                  </a:lnTo>
                  <a:lnTo>
                    <a:pt x="2001" y="2548"/>
                  </a:lnTo>
                  <a:cubicBezTo>
                    <a:pt x="2001" y="2644"/>
                    <a:pt x="2072" y="2715"/>
                    <a:pt x="2168" y="2715"/>
                  </a:cubicBezTo>
                  <a:cubicBezTo>
                    <a:pt x="2251" y="2715"/>
                    <a:pt x="2322" y="2644"/>
                    <a:pt x="2322" y="2548"/>
                  </a:cubicBezTo>
                  <a:lnTo>
                    <a:pt x="2322" y="1262"/>
                  </a:lnTo>
                  <a:lnTo>
                    <a:pt x="2906" y="1262"/>
                  </a:lnTo>
                  <a:lnTo>
                    <a:pt x="2906" y="4037"/>
                  </a:lnTo>
                  <a:lnTo>
                    <a:pt x="2322" y="4037"/>
                  </a:lnTo>
                  <a:lnTo>
                    <a:pt x="2322" y="3191"/>
                  </a:lnTo>
                  <a:cubicBezTo>
                    <a:pt x="2322" y="3108"/>
                    <a:pt x="2251" y="3025"/>
                    <a:pt x="2168" y="3025"/>
                  </a:cubicBezTo>
                  <a:cubicBezTo>
                    <a:pt x="2072" y="3025"/>
                    <a:pt x="2001" y="3108"/>
                    <a:pt x="2001" y="3191"/>
                  </a:cubicBezTo>
                  <a:lnTo>
                    <a:pt x="2001" y="4060"/>
                  </a:lnTo>
                  <a:lnTo>
                    <a:pt x="1513" y="4060"/>
                  </a:lnTo>
                  <a:cubicBezTo>
                    <a:pt x="1489" y="3596"/>
                    <a:pt x="1298" y="3167"/>
                    <a:pt x="941" y="2846"/>
                  </a:cubicBezTo>
                  <a:cubicBezTo>
                    <a:pt x="679" y="2608"/>
                    <a:pt x="465" y="2310"/>
                    <a:pt x="334" y="1989"/>
                  </a:cubicBezTo>
                  <a:cubicBezTo>
                    <a:pt x="305" y="1930"/>
                    <a:pt x="235" y="1887"/>
                    <a:pt x="165" y="1887"/>
                  </a:cubicBezTo>
                  <a:cubicBezTo>
                    <a:pt x="150" y="1887"/>
                    <a:pt x="135" y="1889"/>
                    <a:pt x="120" y="1893"/>
                  </a:cubicBezTo>
                  <a:cubicBezTo>
                    <a:pt x="48" y="1929"/>
                    <a:pt x="1" y="2036"/>
                    <a:pt x="36" y="2108"/>
                  </a:cubicBezTo>
                  <a:cubicBezTo>
                    <a:pt x="179" y="2477"/>
                    <a:pt x="417" y="2810"/>
                    <a:pt x="715" y="3084"/>
                  </a:cubicBezTo>
                  <a:cubicBezTo>
                    <a:pt x="1001" y="3358"/>
                    <a:pt x="1179" y="3727"/>
                    <a:pt x="1179" y="4120"/>
                  </a:cubicBezTo>
                  <a:lnTo>
                    <a:pt x="1179" y="5823"/>
                  </a:lnTo>
                  <a:cubicBezTo>
                    <a:pt x="1179" y="6096"/>
                    <a:pt x="1358" y="6311"/>
                    <a:pt x="1608" y="6382"/>
                  </a:cubicBezTo>
                  <a:cubicBezTo>
                    <a:pt x="1608" y="6513"/>
                    <a:pt x="1644" y="6644"/>
                    <a:pt x="1703" y="6775"/>
                  </a:cubicBezTo>
                  <a:cubicBezTo>
                    <a:pt x="1738" y="6837"/>
                    <a:pt x="1793" y="6872"/>
                    <a:pt x="1848" y="6872"/>
                  </a:cubicBezTo>
                  <a:cubicBezTo>
                    <a:pt x="1868" y="6872"/>
                    <a:pt x="1887" y="6868"/>
                    <a:pt x="1906" y="6858"/>
                  </a:cubicBezTo>
                  <a:cubicBezTo>
                    <a:pt x="1989" y="6811"/>
                    <a:pt x="2025" y="6715"/>
                    <a:pt x="1989" y="6644"/>
                  </a:cubicBezTo>
                  <a:cubicBezTo>
                    <a:pt x="1953" y="6573"/>
                    <a:pt x="1930" y="6477"/>
                    <a:pt x="1930" y="6394"/>
                  </a:cubicBezTo>
                  <a:lnTo>
                    <a:pt x="3263" y="6394"/>
                  </a:lnTo>
                  <a:cubicBezTo>
                    <a:pt x="3243" y="6759"/>
                    <a:pt x="2922" y="7025"/>
                    <a:pt x="2575" y="7025"/>
                  </a:cubicBezTo>
                  <a:cubicBezTo>
                    <a:pt x="2503" y="7025"/>
                    <a:pt x="2430" y="7014"/>
                    <a:pt x="2358" y="6989"/>
                  </a:cubicBezTo>
                  <a:cubicBezTo>
                    <a:pt x="2336" y="6981"/>
                    <a:pt x="2314" y="6977"/>
                    <a:pt x="2294" y="6977"/>
                  </a:cubicBezTo>
                  <a:cubicBezTo>
                    <a:pt x="2227" y="6977"/>
                    <a:pt x="2171" y="7018"/>
                    <a:pt x="2144" y="7073"/>
                  </a:cubicBezTo>
                  <a:cubicBezTo>
                    <a:pt x="2120" y="7168"/>
                    <a:pt x="2168" y="7251"/>
                    <a:pt x="2239" y="7287"/>
                  </a:cubicBezTo>
                  <a:cubicBezTo>
                    <a:pt x="2356" y="7330"/>
                    <a:pt x="2473" y="7350"/>
                    <a:pt x="2588" y="7350"/>
                  </a:cubicBezTo>
                  <a:cubicBezTo>
                    <a:pt x="3106" y="7350"/>
                    <a:pt x="3563" y="6940"/>
                    <a:pt x="3573" y="6394"/>
                  </a:cubicBezTo>
                  <a:cubicBezTo>
                    <a:pt x="3835" y="6334"/>
                    <a:pt x="4013" y="6108"/>
                    <a:pt x="4013" y="5846"/>
                  </a:cubicBezTo>
                  <a:lnTo>
                    <a:pt x="4013" y="4156"/>
                  </a:lnTo>
                  <a:cubicBezTo>
                    <a:pt x="4013" y="3798"/>
                    <a:pt x="4144" y="3465"/>
                    <a:pt x="4370" y="3203"/>
                  </a:cubicBezTo>
                  <a:cubicBezTo>
                    <a:pt x="4466" y="3108"/>
                    <a:pt x="4454" y="3001"/>
                    <a:pt x="4394" y="2941"/>
                  </a:cubicBezTo>
                  <a:cubicBezTo>
                    <a:pt x="4366" y="2913"/>
                    <a:pt x="4326" y="2898"/>
                    <a:pt x="4287" y="2898"/>
                  </a:cubicBezTo>
                  <a:cubicBezTo>
                    <a:pt x="4243" y="2898"/>
                    <a:pt x="4199" y="2916"/>
                    <a:pt x="4168" y="2953"/>
                  </a:cubicBezTo>
                  <a:cubicBezTo>
                    <a:pt x="3906" y="3251"/>
                    <a:pt x="3739" y="3644"/>
                    <a:pt x="3727" y="4060"/>
                  </a:cubicBezTo>
                  <a:lnTo>
                    <a:pt x="3239" y="4060"/>
                  </a:lnTo>
                  <a:lnTo>
                    <a:pt x="3239" y="1262"/>
                  </a:lnTo>
                  <a:lnTo>
                    <a:pt x="3573" y="1262"/>
                  </a:lnTo>
                  <a:cubicBezTo>
                    <a:pt x="3918" y="1262"/>
                    <a:pt x="4204" y="977"/>
                    <a:pt x="4204" y="631"/>
                  </a:cubicBezTo>
                  <a:cubicBezTo>
                    <a:pt x="4204" y="286"/>
                    <a:pt x="3918" y="0"/>
                    <a:pt x="3573" y="0"/>
                  </a:cubicBezTo>
                  <a:lnTo>
                    <a:pt x="3537" y="0"/>
                  </a:lnTo>
                  <a:cubicBezTo>
                    <a:pt x="3192" y="0"/>
                    <a:pt x="2906" y="286"/>
                    <a:pt x="2906" y="631"/>
                  </a:cubicBezTo>
                  <a:lnTo>
                    <a:pt x="2906" y="929"/>
                  </a:lnTo>
                  <a:lnTo>
                    <a:pt x="2322" y="929"/>
                  </a:lnTo>
                  <a:lnTo>
                    <a:pt x="2322" y="631"/>
                  </a:lnTo>
                  <a:cubicBezTo>
                    <a:pt x="2322" y="286"/>
                    <a:pt x="2049" y="0"/>
                    <a:pt x="1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Google Shape;13470;p77">
              <a:extLst>
                <a:ext uri="{FF2B5EF4-FFF2-40B4-BE49-F238E27FC236}">
                  <a16:creationId xmlns:a16="http://schemas.microsoft.com/office/drawing/2014/main" id="{E954A523-83A9-B191-E3F6-665AB64E0733}"/>
                </a:ext>
              </a:extLst>
            </p:cNvPr>
            <p:cNvSpPr/>
            <p:nvPr/>
          </p:nvSpPr>
          <p:spPr>
            <a:xfrm>
              <a:off x="1820345" y="3409706"/>
              <a:ext cx="177631" cy="144236"/>
            </a:xfrm>
            <a:custGeom>
              <a:avLst/>
              <a:gdLst/>
              <a:ahLst/>
              <a:cxnLst/>
              <a:rect l="l" t="t" r="r" b="b"/>
              <a:pathLst>
                <a:path w="5585" h="4535" extrusionOk="0">
                  <a:moveTo>
                    <a:pt x="2818" y="1"/>
                  </a:moveTo>
                  <a:cubicBezTo>
                    <a:pt x="1382" y="1"/>
                    <a:pt x="0" y="1113"/>
                    <a:pt x="0" y="2782"/>
                  </a:cubicBezTo>
                  <a:cubicBezTo>
                    <a:pt x="0" y="2937"/>
                    <a:pt x="24" y="3080"/>
                    <a:pt x="36" y="3223"/>
                  </a:cubicBezTo>
                  <a:cubicBezTo>
                    <a:pt x="47" y="3299"/>
                    <a:pt x="107" y="3355"/>
                    <a:pt x="190" y="3355"/>
                  </a:cubicBezTo>
                  <a:cubicBezTo>
                    <a:pt x="198" y="3355"/>
                    <a:pt x="206" y="3355"/>
                    <a:pt x="214" y="3354"/>
                  </a:cubicBezTo>
                  <a:cubicBezTo>
                    <a:pt x="298" y="3342"/>
                    <a:pt x="357" y="3259"/>
                    <a:pt x="345" y="3175"/>
                  </a:cubicBezTo>
                  <a:cubicBezTo>
                    <a:pt x="333" y="3044"/>
                    <a:pt x="310" y="2925"/>
                    <a:pt x="310" y="2782"/>
                  </a:cubicBezTo>
                  <a:cubicBezTo>
                    <a:pt x="310" y="1416"/>
                    <a:pt x="1429" y="318"/>
                    <a:pt x="2779" y="318"/>
                  </a:cubicBezTo>
                  <a:cubicBezTo>
                    <a:pt x="2793" y="318"/>
                    <a:pt x="2807" y="318"/>
                    <a:pt x="2822" y="318"/>
                  </a:cubicBezTo>
                  <a:cubicBezTo>
                    <a:pt x="4143" y="330"/>
                    <a:pt x="5227" y="1437"/>
                    <a:pt x="5239" y="2759"/>
                  </a:cubicBezTo>
                  <a:lnTo>
                    <a:pt x="5239" y="2782"/>
                  </a:lnTo>
                  <a:cubicBezTo>
                    <a:pt x="5239" y="3318"/>
                    <a:pt x="5060" y="3842"/>
                    <a:pt x="4751" y="4271"/>
                  </a:cubicBezTo>
                  <a:cubicBezTo>
                    <a:pt x="4691" y="4354"/>
                    <a:pt x="4703" y="4437"/>
                    <a:pt x="4775" y="4497"/>
                  </a:cubicBezTo>
                  <a:cubicBezTo>
                    <a:pt x="4809" y="4522"/>
                    <a:pt x="4844" y="4534"/>
                    <a:pt x="4877" y="4534"/>
                  </a:cubicBezTo>
                  <a:cubicBezTo>
                    <a:pt x="4923" y="4534"/>
                    <a:pt x="4966" y="4510"/>
                    <a:pt x="5001" y="4461"/>
                  </a:cubicBezTo>
                  <a:cubicBezTo>
                    <a:pt x="5370" y="3973"/>
                    <a:pt x="5572" y="3390"/>
                    <a:pt x="5572" y="2782"/>
                  </a:cubicBezTo>
                  <a:cubicBezTo>
                    <a:pt x="5584" y="2782"/>
                    <a:pt x="5584" y="2771"/>
                    <a:pt x="5584" y="2759"/>
                  </a:cubicBezTo>
                  <a:cubicBezTo>
                    <a:pt x="5572" y="2032"/>
                    <a:pt x="5286" y="1342"/>
                    <a:pt x="4763" y="818"/>
                  </a:cubicBezTo>
                  <a:cubicBezTo>
                    <a:pt x="4198" y="253"/>
                    <a:pt x="3502" y="1"/>
                    <a:pt x="28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Google Shape;13471;p77">
              <a:extLst>
                <a:ext uri="{FF2B5EF4-FFF2-40B4-BE49-F238E27FC236}">
                  <a16:creationId xmlns:a16="http://schemas.microsoft.com/office/drawing/2014/main" id="{A17380AF-01B2-269E-13BD-27D804132E86}"/>
                </a:ext>
              </a:extLst>
            </p:cNvPr>
            <p:cNvSpPr/>
            <p:nvPr/>
          </p:nvSpPr>
          <p:spPr>
            <a:xfrm>
              <a:off x="1904406" y="3361108"/>
              <a:ext cx="10241" cy="32982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70"/>
                  </a:lnTo>
                  <a:cubicBezTo>
                    <a:pt x="0" y="965"/>
                    <a:pt x="72" y="1036"/>
                    <a:pt x="155" y="1036"/>
                  </a:cubicBezTo>
                  <a:cubicBezTo>
                    <a:pt x="250" y="1036"/>
                    <a:pt x="322" y="965"/>
                    <a:pt x="322" y="870"/>
                  </a:cubicBezTo>
                  <a:lnTo>
                    <a:pt x="322" y="167"/>
                  </a:lnTo>
                  <a:cubicBezTo>
                    <a:pt x="310" y="60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Google Shape;13472;p77">
              <a:extLst>
                <a:ext uri="{FF2B5EF4-FFF2-40B4-BE49-F238E27FC236}">
                  <a16:creationId xmlns:a16="http://schemas.microsoft.com/office/drawing/2014/main" id="{C6C7EEF6-371E-2E2B-CB4D-536AFFB48ECF}"/>
                </a:ext>
              </a:extLst>
            </p:cNvPr>
            <p:cNvSpPr/>
            <p:nvPr/>
          </p:nvSpPr>
          <p:spPr>
            <a:xfrm>
              <a:off x="1836248" y="3378219"/>
              <a:ext cx="23504" cy="29865"/>
            </a:xfrm>
            <a:custGeom>
              <a:avLst/>
              <a:gdLst/>
              <a:ahLst/>
              <a:cxnLst/>
              <a:rect l="l" t="t" r="r" b="b"/>
              <a:pathLst>
                <a:path w="739" h="939" extrusionOk="0">
                  <a:moveTo>
                    <a:pt x="181" y="0"/>
                  </a:moveTo>
                  <a:cubicBezTo>
                    <a:pt x="154" y="0"/>
                    <a:pt x="125" y="7"/>
                    <a:pt x="95" y="22"/>
                  </a:cubicBezTo>
                  <a:cubicBezTo>
                    <a:pt x="24" y="70"/>
                    <a:pt x="0" y="165"/>
                    <a:pt x="36" y="248"/>
                  </a:cubicBezTo>
                  <a:lnTo>
                    <a:pt x="393" y="855"/>
                  </a:lnTo>
                  <a:cubicBezTo>
                    <a:pt x="429" y="903"/>
                    <a:pt x="488" y="939"/>
                    <a:pt x="536" y="939"/>
                  </a:cubicBezTo>
                  <a:cubicBezTo>
                    <a:pt x="667" y="939"/>
                    <a:pt x="738" y="796"/>
                    <a:pt x="679" y="701"/>
                  </a:cubicBezTo>
                  <a:lnTo>
                    <a:pt x="322" y="82"/>
                  </a:lnTo>
                  <a:cubicBezTo>
                    <a:pt x="289" y="33"/>
                    <a:pt x="239" y="0"/>
                    <a:pt x="1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Google Shape;13473;p77">
              <a:extLst>
                <a:ext uri="{FF2B5EF4-FFF2-40B4-BE49-F238E27FC236}">
                  <a16:creationId xmlns:a16="http://schemas.microsoft.com/office/drawing/2014/main" id="{FA7FD344-0699-5A86-9A28-9928348CCB01}"/>
                </a:ext>
              </a:extLst>
            </p:cNvPr>
            <p:cNvSpPr/>
            <p:nvPr/>
          </p:nvSpPr>
          <p:spPr>
            <a:xfrm>
              <a:off x="1787014" y="3427072"/>
              <a:ext cx="31073" cy="21691"/>
            </a:xfrm>
            <a:custGeom>
              <a:avLst/>
              <a:gdLst/>
              <a:ahLst/>
              <a:cxnLst/>
              <a:rect l="l" t="t" r="r" b="b"/>
              <a:pathLst>
                <a:path w="977" h="682" extrusionOk="0">
                  <a:moveTo>
                    <a:pt x="187" y="0"/>
                  </a:moveTo>
                  <a:cubicBezTo>
                    <a:pt x="129" y="0"/>
                    <a:pt x="69" y="32"/>
                    <a:pt x="36" y="81"/>
                  </a:cubicBezTo>
                  <a:cubicBezTo>
                    <a:pt x="0" y="153"/>
                    <a:pt x="24" y="260"/>
                    <a:pt x="96" y="308"/>
                  </a:cubicBezTo>
                  <a:lnTo>
                    <a:pt x="715" y="665"/>
                  </a:lnTo>
                  <a:cubicBezTo>
                    <a:pt x="737" y="676"/>
                    <a:pt x="762" y="681"/>
                    <a:pt x="788" y="681"/>
                  </a:cubicBezTo>
                  <a:cubicBezTo>
                    <a:pt x="846" y="681"/>
                    <a:pt x="904" y="655"/>
                    <a:pt x="929" y="605"/>
                  </a:cubicBezTo>
                  <a:cubicBezTo>
                    <a:pt x="977" y="510"/>
                    <a:pt x="953" y="427"/>
                    <a:pt x="870" y="379"/>
                  </a:cubicBezTo>
                  <a:lnTo>
                    <a:pt x="262" y="22"/>
                  </a:lnTo>
                  <a:cubicBezTo>
                    <a:pt x="240" y="7"/>
                    <a:pt x="214" y="0"/>
                    <a:pt x="1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Google Shape;13474;p77">
              <a:extLst>
                <a:ext uri="{FF2B5EF4-FFF2-40B4-BE49-F238E27FC236}">
                  <a16:creationId xmlns:a16="http://schemas.microsoft.com/office/drawing/2014/main" id="{9C995693-AEC4-F53D-6942-B6AD5243143C}"/>
                </a:ext>
              </a:extLst>
            </p:cNvPr>
            <p:cNvSpPr/>
            <p:nvPr/>
          </p:nvSpPr>
          <p:spPr>
            <a:xfrm>
              <a:off x="1768821" y="3494021"/>
              <a:ext cx="33363" cy="10623"/>
            </a:xfrm>
            <a:custGeom>
              <a:avLst/>
              <a:gdLst/>
              <a:ahLst/>
              <a:cxnLst/>
              <a:rect l="l" t="t" r="r" b="b"/>
              <a:pathLst>
                <a:path w="1049" h="334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882" y="334"/>
                  </a:lnTo>
                  <a:cubicBezTo>
                    <a:pt x="965" y="334"/>
                    <a:pt x="1049" y="251"/>
                    <a:pt x="1049" y="167"/>
                  </a:cubicBezTo>
                  <a:cubicBezTo>
                    <a:pt x="1049" y="72"/>
                    <a:pt x="965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Google Shape;13475;p77">
              <a:extLst>
                <a:ext uri="{FF2B5EF4-FFF2-40B4-BE49-F238E27FC236}">
                  <a16:creationId xmlns:a16="http://schemas.microsoft.com/office/drawing/2014/main" id="{94CC2E70-9BCB-BC6A-C4A3-575AB74DA2E1}"/>
                </a:ext>
              </a:extLst>
            </p:cNvPr>
            <p:cNvSpPr/>
            <p:nvPr/>
          </p:nvSpPr>
          <p:spPr>
            <a:xfrm>
              <a:off x="2014610" y="3495930"/>
              <a:ext cx="32950" cy="10623"/>
            </a:xfrm>
            <a:custGeom>
              <a:avLst/>
              <a:gdLst/>
              <a:ahLst/>
              <a:cxnLst/>
              <a:rect l="l" t="t" r="r" b="b"/>
              <a:pathLst>
                <a:path w="1036" h="334" extrusionOk="0">
                  <a:moveTo>
                    <a:pt x="167" y="0"/>
                  </a:moveTo>
                  <a:cubicBezTo>
                    <a:pt x="71" y="0"/>
                    <a:pt x="0" y="71"/>
                    <a:pt x="0" y="167"/>
                  </a:cubicBezTo>
                  <a:cubicBezTo>
                    <a:pt x="0" y="250"/>
                    <a:pt x="71" y="333"/>
                    <a:pt x="167" y="333"/>
                  </a:cubicBezTo>
                  <a:lnTo>
                    <a:pt x="881" y="333"/>
                  </a:lnTo>
                  <a:cubicBezTo>
                    <a:pt x="964" y="333"/>
                    <a:pt x="1036" y="250"/>
                    <a:pt x="1036" y="167"/>
                  </a:cubicBezTo>
                  <a:cubicBezTo>
                    <a:pt x="1024" y="71"/>
                    <a:pt x="953" y="0"/>
                    <a:pt x="8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Google Shape;13476;p77">
              <a:extLst>
                <a:ext uri="{FF2B5EF4-FFF2-40B4-BE49-F238E27FC236}">
                  <a16:creationId xmlns:a16="http://schemas.microsoft.com/office/drawing/2014/main" id="{0DF00F9E-54F2-AA7B-3D74-3407F14EB600}"/>
                </a:ext>
              </a:extLst>
            </p:cNvPr>
            <p:cNvSpPr/>
            <p:nvPr/>
          </p:nvSpPr>
          <p:spPr>
            <a:xfrm>
              <a:off x="1999439" y="3428948"/>
              <a:ext cx="31105" cy="21882"/>
            </a:xfrm>
            <a:custGeom>
              <a:avLst/>
              <a:gdLst/>
              <a:ahLst/>
              <a:cxnLst/>
              <a:rect l="l" t="t" r="r" b="b"/>
              <a:pathLst>
                <a:path w="978" h="688" extrusionOk="0">
                  <a:moveTo>
                    <a:pt x="795" y="1"/>
                  </a:moveTo>
                  <a:cubicBezTo>
                    <a:pt x="769" y="1"/>
                    <a:pt x="741" y="8"/>
                    <a:pt x="715" y="22"/>
                  </a:cubicBezTo>
                  <a:lnTo>
                    <a:pt x="108" y="380"/>
                  </a:lnTo>
                  <a:cubicBezTo>
                    <a:pt x="25" y="427"/>
                    <a:pt x="1" y="511"/>
                    <a:pt x="48" y="606"/>
                  </a:cubicBezTo>
                  <a:cubicBezTo>
                    <a:pt x="73" y="655"/>
                    <a:pt x="125" y="687"/>
                    <a:pt x="183" y="687"/>
                  </a:cubicBezTo>
                  <a:cubicBezTo>
                    <a:pt x="209" y="687"/>
                    <a:pt x="237" y="680"/>
                    <a:pt x="263" y="665"/>
                  </a:cubicBezTo>
                  <a:lnTo>
                    <a:pt x="882" y="308"/>
                  </a:lnTo>
                  <a:cubicBezTo>
                    <a:pt x="953" y="249"/>
                    <a:pt x="977" y="153"/>
                    <a:pt x="941" y="82"/>
                  </a:cubicBezTo>
                  <a:cubicBezTo>
                    <a:pt x="909" y="33"/>
                    <a:pt x="854" y="1"/>
                    <a:pt x="7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Google Shape;13477;p77">
              <a:extLst>
                <a:ext uri="{FF2B5EF4-FFF2-40B4-BE49-F238E27FC236}">
                  <a16:creationId xmlns:a16="http://schemas.microsoft.com/office/drawing/2014/main" id="{B1CD1556-5568-49C3-FDFC-E9D04E345D0F}"/>
                </a:ext>
              </a:extLst>
            </p:cNvPr>
            <p:cNvSpPr/>
            <p:nvPr/>
          </p:nvSpPr>
          <p:spPr>
            <a:xfrm>
              <a:off x="1958156" y="3379269"/>
              <a:ext cx="23917" cy="29579"/>
            </a:xfrm>
            <a:custGeom>
              <a:avLst/>
              <a:gdLst/>
              <a:ahLst/>
              <a:cxnLst/>
              <a:rect l="l" t="t" r="r" b="b"/>
              <a:pathLst>
                <a:path w="752" h="930" extrusionOk="0">
                  <a:moveTo>
                    <a:pt x="562" y="0"/>
                  </a:moveTo>
                  <a:cubicBezTo>
                    <a:pt x="506" y="0"/>
                    <a:pt x="449" y="30"/>
                    <a:pt x="418" y="84"/>
                  </a:cubicBezTo>
                  <a:lnTo>
                    <a:pt x="61" y="691"/>
                  </a:lnTo>
                  <a:cubicBezTo>
                    <a:pt x="1" y="799"/>
                    <a:pt x="72" y="930"/>
                    <a:pt x="191" y="930"/>
                  </a:cubicBezTo>
                  <a:cubicBezTo>
                    <a:pt x="251" y="930"/>
                    <a:pt x="299" y="894"/>
                    <a:pt x="334" y="858"/>
                  </a:cubicBezTo>
                  <a:lnTo>
                    <a:pt x="692" y="239"/>
                  </a:lnTo>
                  <a:cubicBezTo>
                    <a:pt x="751" y="168"/>
                    <a:pt x="715" y="72"/>
                    <a:pt x="644" y="25"/>
                  </a:cubicBezTo>
                  <a:cubicBezTo>
                    <a:pt x="619" y="8"/>
                    <a:pt x="591" y="0"/>
                    <a:pt x="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5" grpId="0"/>
      <p:bldP spid="12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>
            <a:extLst>
              <a:ext uri="{FF2B5EF4-FFF2-40B4-BE49-F238E27FC236}">
                <a16:creationId xmlns:a16="http://schemas.microsoft.com/office/drawing/2014/main" id="{3163E452-9894-F272-1EC8-C3427975D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3326" y="4553875"/>
            <a:ext cx="4750594" cy="457500"/>
          </a:xfrm>
        </p:spPr>
        <p:txBody>
          <a:bodyPr/>
          <a:lstStyle/>
          <a:p>
            <a:r>
              <a:rPr lang="hu-HU" sz="3200" dirty="0"/>
              <a:t>„Sok kicsi sokra megy.”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7625BE7-96CB-72C0-A0A9-789742E40014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235744" y="432161"/>
            <a:ext cx="8258175" cy="1439501"/>
          </a:xfrm>
        </p:spPr>
        <p:txBody>
          <a:bodyPr/>
          <a:lstStyle/>
          <a:p>
            <a:r>
              <a:rPr lang="hu-HU" sz="4000" dirty="0"/>
              <a:t>A takarékoskodással nagy eredményeket érhetünk el! </a:t>
            </a:r>
          </a:p>
        </p:txBody>
      </p:sp>
      <p:sp>
        <p:nvSpPr>
          <p:cNvPr id="8" name="Google Shape;1841;p56">
            <a:extLst>
              <a:ext uri="{FF2B5EF4-FFF2-40B4-BE49-F238E27FC236}">
                <a16:creationId xmlns:a16="http://schemas.microsoft.com/office/drawing/2014/main" id="{4EB2EDAB-DA11-AFFA-0B0A-DACADB648340}"/>
              </a:ext>
            </a:extLst>
          </p:cNvPr>
          <p:cNvSpPr txBox="1">
            <a:spLocks/>
          </p:cNvSpPr>
          <p:nvPr/>
        </p:nvSpPr>
        <p:spPr>
          <a:xfrm>
            <a:off x="524271" y="2884375"/>
            <a:ext cx="4047729" cy="21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600"/>
              <a:buFont typeface="Lato"/>
              <a:buNone/>
              <a:defRPr sz="1600" b="0" i="0" u="none" strike="noStrike" cap="none">
                <a:solidFill>
                  <a:srgbClr val="126B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F689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F689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2700" indent="0" algn="just">
              <a:buClr>
                <a:schemeClr val="dk1"/>
              </a:buClr>
              <a:buFont typeface="Arial"/>
              <a:buNone/>
            </a:pPr>
            <a:r>
              <a:rPr lang="hu-HU" dirty="0"/>
              <a:t>A takarékosság mindenki számára fontos, akármilyen élethelyzetben is vagyunk. A tudatosság nem kerül semmibe, a végén pedig látványosan le tud csökkeni az energia felhasználásunk.</a:t>
            </a:r>
          </a:p>
        </p:txBody>
      </p:sp>
    </p:spTree>
    <p:extLst>
      <p:ext uri="{BB962C8B-B14F-4D97-AF65-F5344CB8AC3E}">
        <p14:creationId xmlns:p14="http://schemas.microsoft.com/office/powerpoint/2010/main" val="534519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8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38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38"/>
          <p:cNvSpPr txBox="1">
            <a:spLocks noGrp="1"/>
          </p:cNvSpPr>
          <p:nvPr>
            <p:ph type="ctrTitle"/>
          </p:nvPr>
        </p:nvSpPr>
        <p:spPr>
          <a:xfrm>
            <a:off x="1075215" y="184056"/>
            <a:ext cx="71667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hu-HU" dirty="0">
                <a:solidFill>
                  <a:srgbClr val="09678A"/>
                </a:solidFill>
              </a:rPr>
              <a:t>Apró lépések, nagy eredmények</a:t>
            </a:r>
            <a:endParaRPr dirty="0"/>
          </a:p>
        </p:txBody>
      </p:sp>
      <p:sp>
        <p:nvSpPr>
          <p:cNvPr id="1122" name="Google Shape;1122;p38"/>
          <p:cNvSpPr txBox="1">
            <a:spLocks noGrp="1"/>
          </p:cNvSpPr>
          <p:nvPr>
            <p:ph type="subTitle" idx="1"/>
          </p:nvPr>
        </p:nvSpPr>
        <p:spPr>
          <a:xfrm>
            <a:off x="719659" y="2224525"/>
            <a:ext cx="1789500" cy="45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2700" lvl="0" indent="0" algn="ctr" rtl="0">
              <a:lnSpc>
                <a:spcPct val="100499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hu-HU" dirty="0">
                <a:solidFill>
                  <a:srgbClr val="09678A"/>
                </a:solidFill>
                <a:latin typeface="Lato"/>
                <a:ea typeface="Lato"/>
                <a:cs typeface="Lato"/>
                <a:sym typeface="Lato"/>
              </a:rPr>
              <a:t>Húzd ki a felesleges elektromos készülékeket!</a:t>
            </a:r>
            <a:endParaRPr dirty="0">
              <a:solidFill>
                <a:srgbClr val="09678A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3" name="Google Shape;1123;p38"/>
          <p:cNvSpPr txBox="1">
            <a:spLocks noGrp="1"/>
          </p:cNvSpPr>
          <p:nvPr>
            <p:ph type="subTitle" idx="3"/>
          </p:nvPr>
        </p:nvSpPr>
        <p:spPr>
          <a:xfrm>
            <a:off x="6673000" y="2212225"/>
            <a:ext cx="17895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2700" lvl="0" indent="0" algn="ctr" rtl="0">
              <a:lnSpc>
                <a:spcPct val="100499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hu-HU" dirty="0">
                <a:solidFill>
                  <a:srgbClr val="09678A"/>
                </a:solidFill>
                <a:latin typeface="Lato"/>
                <a:ea typeface="Lato"/>
                <a:cs typeface="Lato"/>
                <a:sym typeface="Lato"/>
              </a:rPr>
              <a:t>Ne tartsd nyitva a hűtő ajtaját!</a:t>
            </a:r>
            <a:endParaRPr dirty="0"/>
          </a:p>
        </p:txBody>
      </p:sp>
      <p:sp>
        <p:nvSpPr>
          <p:cNvPr id="1127" name="Google Shape;1127;p38"/>
          <p:cNvSpPr txBox="1">
            <a:spLocks noGrp="1"/>
          </p:cNvSpPr>
          <p:nvPr>
            <p:ph type="subTitle" idx="7"/>
          </p:nvPr>
        </p:nvSpPr>
        <p:spPr>
          <a:xfrm>
            <a:off x="719659" y="3991325"/>
            <a:ext cx="1789500" cy="45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2700" lvl="0" indent="0" algn="ctr" rtl="0">
              <a:lnSpc>
                <a:spcPct val="100499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hu-HU" dirty="0">
                <a:solidFill>
                  <a:srgbClr val="09678A"/>
                </a:solidFill>
                <a:latin typeface="Lato"/>
                <a:ea typeface="Lato"/>
                <a:cs typeface="Lato"/>
                <a:sym typeface="Lato"/>
              </a:rPr>
              <a:t>Kapcsold le a felesleges világítást!</a:t>
            </a:r>
            <a:endParaRPr dirty="0"/>
          </a:p>
        </p:txBody>
      </p:sp>
      <p:sp>
        <p:nvSpPr>
          <p:cNvPr id="1128" name="Google Shape;1128;p38"/>
          <p:cNvSpPr txBox="1">
            <a:spLocks noGrp="1"/>
          </p:cNvSpPr>
          <p:nvPr>
            <p:ph type="subTitle" idx="8"/>
          </p:nvPr>
        </p:nvSpPr>
        <p:spPr>
          <a:xfrm>
            <a:off x="3697881" y="3966891"/>
            <a:ext cx="17484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2700" lvl="0" indent="0" algn="ctr" rtl="0">
              <a:lnSpc>
                <a:spcPct val="100499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hu-HU" dirty="0">
                <a:solidFill>
                  <a:srgbClr val="09678A"/>
                </a:solidFill>
                <a:latin typeface="Lato"/>
                <a:ea typeface="Lato"/>
                <a:cs typeface="Lato"/>
                <a:sym typeface="Lato"/>
              </a:rPr>
              <a:t>Cseréld ki LED-</a:t>
            </a:r>
            <a:r>
              <a:rPr lang="hu-HU" dirty="0" err="1">
                <a:solidFill>
                  <a:srgbClr val="09678A"/>
                </a:solidFill>
                <a:latin typeface="Lato"/>
                <a:ea typeface="Lato"/>
                <a:cs typeface="Lato"/>
                <a:sym typeface="Lato"/>
              </a:rPr>
              <a:t>esre</a:t>
            </a:r>
            <a:r>
              <a:rPr lang="hu-HU" dirty="0">
                <a:solidFill>
                  <a:srgbClr val="09678A"/>
                </a:solidFill>
                <a:latin typeface="Lato"/>
                <a:ea typeface="Lato"/>
                <a:cs typeface="Lato"/>
                <a:sym typeface="Lato"/>
              </a:rPr>
              <a:t> az izzókat!</a:t>
            </a:r>
            <a:endParaRPr dirty="0"/>
          </a:p>
        </p:txBody>
      </p:sp>
      <p:sp>
        <p:nvSpPr>
          <p:cNvPr id="1129" name="Google Shape;1129;p38"/>
          <p:cNvSpPr txBox="1">
            <a:spLocks noGrp="1"/>
          </p:cNvSpPr>
          <p:nvPr>
            <p:ph type="subTitle" idx="9"/>
          </p:nvPr>
        </p:nvSpPr>
        <p:spPr>
          <a:xfrm>
            <a:off x="6673081" y="3991325"/>
            <a:ext cx="1789500" cy="45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2700" lvl="0" indent="0" algn="ctr" rtl="0">
              <a:lnSpc>
                <a:spcPct val="100499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hu-HU" dirty="0">
                <a:solidFill>
                  <a:srgbClr val="09678A"/>
                </a:solidFill>
                <a:latin typeface="Lato"/>
                <a:ea typeface="Lato"/>
                <a:cs typeface="Lato"/>
                <a:sym typeface="Lato"/>
              </a:rPr>
              <a:t>60° helyett moss 30°-</a:t>
            </a:r>
            <a:r>
              <a:rPr lang="hu-HU" dirty="0" err="1">
                <a:solidFill>
                  <a:srgbClr val="09678A"/>
                </a:solidFill>
                <a:latin typeface="Lato"/>
                <a:ea typeface="Lato"/>
                <a:cs typeface="Lato"/>
                <a:sym typeface="Lato"/>
              </a:rPr>
              <a:t>on</a:t>
            </a:r>
            <a:r>
              <a:rPr lang="hu-HU" dirty="0">
                <a:solidFill>
                  <a:srgbClr val="09678A"/>
                </a:solidFill>
                <a:latin typeface="Lato"/>
                <a:ea typeface="Lato"/>
                <a:cs typeface="Lato"/>
                <a:sym typeface="Lato"/>
              </a:rPr>
              <a:t>!</a:t>
            </a:r>
            <a:endParaRPr dirty="0"/>
          </a:p>
        </p:txBody>
      </p:sp>
      <p:sp>
        <p:nvSpPr>
          <p:cNvPr id="1169" name="Google Shape;1169;p38"/>
          <p:cNvSpPr/>
          <p:nvPr/>
        </p:nvSpPr>
        <p:spPr>
          <a:xfrm>
            <a:off x="1758625" y="5501200"/>
            <a:ext cx="7053300" cy="960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38"/>
          <p:cNvSpPr/>
          <p:nvPr/>
        </p:nvSpPr>
        <p:spPr>
          <a:xfrm>
            <a:off x="1501450" y="7234738"/>
            <a:ext cx="7053300" cy="960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127;p38">
            <a:extLst>
              <a:ext uri="{FF2B5EF4-FFF2-40B4-BE49-F238E27FC236}">
                <a16:creationId xmlns:a16="http://schemas.microsoft.com/office/drawing/2014/main" id="{CC271506-6A03-9CED-CFBC-20A3FC633F33}"/>
              </a:ext>
            </a:extLst>
          </p:cNvPr>
          <p:cNvSpPr txBox="1">
            <a:spLocks/>
          </p:cNvSpPr>
          <p:nvPr/>
        </p:nvSpPr>
        <p:spPr>
          <a:xfrm>
            <a:off x="3696292" y="2205034"/>
            <a:ext cx="17895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89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F68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F68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F68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F68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F68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F68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F68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689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F68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F689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F68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indent="0">
              <a:lnSpc>
                <a:spcPct val="100499"/>
              </a:lnSpc>
              <a:spcBef>
                <a:spcPts val="500"/>
              </a:spcBef>
              <a:buClr>
                <a:schemeClr val="dk1"/>
              </a:buClr>
            </a:pPr>
            <a:r>
              <a:rPr lang="hu-HU" dirty="0">
                <a:solidFill>
                  <a:srgbClr val="09678A"/>
                </a:solidFill>
                <a:latin typeface="Lato"/>
                <a:ea typeface="Lato"/>
                <a:cs typeface="Lato"/>
                <a:sym typeface="Lato"/>
              </a:rPr>
              <a:t>A fűtést állítsd alacsonyabb hőmérsékletre!</a:t>
            </a:r>
            <a:endParaRPr lang="hu-HU" dirty="0"/>
          </a:p>
        </p:txBody>
      </p:sp>
      <p:pic>
        <p:nvPicPr>
          <p:cNvPr id="22" name="Kép 21" descr="A képen szöveg, eszköz látható&#10;&#10;Automatikusan generált leírás">
            <a:extLst>
              <a:ext uri="{FF2B5EF4-FFF2-40B4-BE49-F238E27FC236}">
                <a16:creationId xmlns:a16="http://schemas.microsoft.com/office/drawing/2014/main" id="{D7597298-EF72-DDE4-9842-D43228E53B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42" t="-687" r="3604" b="687"/>
          <a:stretch/>
        </p:blipFill>
        <p:spPr>
          <a:xfrm>
            <a:off x="4072642" y="1127925"/>
            <a:ext cx="1036800" cy="1036800"/>
          </a:xfrm>
          <a:prstGeom prst="ellipse">
            <a:avLst/>
          </a:prstGeom>
        </p:spPr>
      </p:pic>
      <p:pic>
        <p:nvPicPr>
          <p:cNvPr id="24" name="Kép 23" descr="A képen csatlakozó, elektronika, fehér látható&#10;&#10;Automatikusan generált leírás">
            <a:extLst>
              <a:ext uri="{FF2B5EF4-FFF2-40B4-BE49-F238E27FC236}">
                <a16:creationId xmlns:a16="http://schemas.microsoft.com/office/drawing/2014/main" id="{923A0DF1-D944-14A9-509E-30CAD384F2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39" t="-786" r="23099" b="786"/>
          <a:stretch/>
        </p:blipFill>
        <p:spPr>
          <a:xfrm>
            <a:off x="1097096" y="2981969"/>
            <a:ext cx="1037649" cy="1037649"/>
          </a:xfrm>
          <a:prstGeom prst="ellipse">
            <a:avLst/>
          </a:prstGeom>
        </p:spPr>
      </p:pic>
      <p:pic>
        <p:nvPicPr>
          <p:cNvPr id="26" name="Kép 25" descr="A képen szöveg, hűtőszekrény, fedett pályás, padló látható&#10;&#10;Automatikusan generált leírás">
            <a:extLst>
              <a:ext uri="{FF2B5EF4-FFF2-40B4-BE49-F238E27FC236}">
                <a16:creationId xmlns:a16="http://schemas.microsoft.com/office/drawing/2014/main" id="{92C16DC7-B88F-E182-427C-7DACF2E198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75" r="16875"/>
          <a:stretch/>
        </p:blipFill>
        <p:spPr>
          <a:xfrm>
            <a:off x="7049350" y="1127925"/>
            <a:ext cx="1036800" cy="1036800"/>
          </a:xfrm>
          <a:prstGeom prst="ellipse">
            <a:avLst/>
          </a:prstGeom>
        </p:spPr>
      </p:pic>
      <p:pic>
        <p:nvPicPr>
          <p:cNvPr id="28" name="Kép 27" descr="A képen elektronika, csatlakozó látható&#10;&#10;Automatikusan generált leírás">
            <a:extLst>
              <a:ext uri="{FF2B5EF4-FFF2-40B4-BE49-F238E27FC236}">
                <a16:creationId xmlns:a16="http://schemas.microsoft.com/office/drawing/2014/main" id="{A4A47350-3F64-73B3-87B4-B96AC4C6FF4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667" r="16667"/>
          <a:stretch/>
        </p:blipFill>
        <p:spPr>
          <a:xfrm>
            <a:off x="1097096" y="1127925"/>
            <a:ext cx="1036800" cy="1036800"/>
          </a:xfrm>
          <a:prstGeom prst="ellipse">
            <a:avLst/>
          </a:prstGeom>
        </p:spPr>
      </p:pic>
      <p:pic>
        <p:nvPicPr>
          <p:cNvPr id="30" name="Kép 29" descr="A képen szöveg látható&#10;&#10;Automatikusan generált leírás">
            <a:extLst>
              <a:ext uri="{FF2B5EF4-FFF2-40B4-BE49-F238E27FC236}">
                <a16:creationId xmlns:a16="http://schemas.microsoft.com/office/drawing/2014/main" id="{9F6872E6-517F-10E8-8CEA-2948BDC8C8C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649" r="22351"/>
          <a:stretch/>
        </p:blipFill>
        <p:spPr>
          <a:xfrm>
            <a:off x="7049350" y="2982393"/>
            <a:ext cx="1036800" cy="1036800"/>
          </a:xfrm>
          <a:prstGeom prst="ellipse">
            <a:avLst/>
          </a:prstGeom>
        </p:spPr>
      </p:pic>
      <p:pic>
        <p:nvPicPr>
          <p:cNvPr id="32" name="Kép 31" descr="A képen fedett pályás, ital látható&#10;&#10;Automatikusan generált leírás">
            <a:extLst>
              <a:ext uri="{FF2B5EF4-FFF2-40B4-BE49-F238E27FC236}">
                <a16:creationId xmlns:a16="http://schemas.microsoft.com/office/drawing/2014/main" id="{9C6CE372-05C3-5C57-5930-01DCD520904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000" r="25000"/>
          <a:stretch/>
        </p:blipFill>
        <p:spPr>
          <a:xfrm>
            <a:off x="4072642" y="2978775"/>
            <a:ext cx="1036800" cy="1036800"/>
          </a:xfrm>
          <a:prstGeom prst="ellipse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Google Shape;1946;p59"/>
          <p:cNvSpPr txBox="1">
            <a:spLocks noGrp="1"/>
          </p:cNvSpPr>
          <p:nvPr>
            <p:ph type="ctrTitle"/>
          </p:nvPr>
        </p:nvSpPr>
        <p:spPr>
          <a:xfrm>
            <a:off x="988725" y="701931"/>
            <a:ext cx="7166700" cy="46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Összefoglalva</a:t>
            </a:r>
            <a:endParaRPr dirty="0"/>
          </a:p>
        </p:txBody>
      </p:sp>
      <p:grpSp>
        <p:nvGrpSpPr>
          <p:cNvPr id="1947" name="Google Shape;1947;p59"/>
          <p:cNvGrpSpPr/>
          <p:nvPr/>
        </p:nvGrpSpPr>
        <p:grpSpPr>
          <a:xfrm>
            <a:off x="4682425" y="1277152"/>
            <a:ext cx="3799166" cy="3152184"/>
            <a:chOff x="3943357" y="600257"/>
            <a:chExt cx="4857647" cy="4030410"/>
          </a:xfrm>
        </p:grpSpPr>
        <p:sp>
          <p:nvSpPr>
            <p:cNvPr id="1948" name="Google Shape;1948;p59"/>
            <p:cNvSpPr/>
            <p:nvPr/>
          </p:nvSpPr>
          <p:spPr>
            <a:xfrm>
              <a:off x="3943357" y="881004"/>
              <a:ext cx="1798403" cy="1798425"/>
            </a:xfrm>
            <a:custGeom>
              <a:avLst/>
              <a:gdLst/>
              <a:ahLst/>
              <a:cxnLst/>
              <a:rect l="l" t="t" r="r" b="b"/>
              <a:pathLst>
                <a:path w="83192" h="83193" extrusionOk="0">
                  <a:moveTo>
                    <a:pt x="41596" y="1"/>
                  </a:moveTo>
                  <a:cubicBezTo>
                    <a:pt x="18626" y="1"/>
                    <a:pt x="0" y="18626"/>
                    <a:pt x="0" y="41596"/>
                  </a:cubicBezTo>
                  <a:cubicBezTo>
                    <a:pt x="0" y="64567"/>
                    <a:pt x="18626" y="83192"/>
                    <a:pt x="41596" y="83192"/>
                  </a:cubicBezTo>
                  <a:cubicBezTo>
                    <a:pt x="64566" y="83192"/>
                    <a:pt x="83191" y="64567"/>
                    <a:pt x="83191" y="41596"/>
                  </a:cubicBezTo>
                  <a:cubicBezTo>
                    <a:pt x="83191" y="18626"/>
                    <a:pt x="64566" y="1"/>
                    <a:pt x="41596" y="1"/>
                  </a:cubicBezTo>
                  <a:close/>
                </a:path>
              </a:pathLst>
            </a:custGeom>
            <a:solidFill>
              <a:srgbClr val="F6F7E3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59"/>
            <p:cNvSpPr/>
            <p:nvPr/>
          </p:nvSpPr>
          <p:spPr>
            <a:xfrm>
              <a:off x="4086227" y="2636431"/>
              <a:ext cx="1371782" cy="1371803"/>
            </a:xfrm>
            <a:custGeom>
              <a:avLst/>
              <a:gdLst/>
              <a:ahLst/>
              <a:cxnLst/>
              <a:rect l="l" t="t" r="r" b="b"/>
              <a:pathLst>
                <a:path w="63457" h="63458" extrusionOk="0">
                  <a:moveTo>
                    <a:pt x="31751" y="1"/>
                  </a:moveTo>
                  <a:cubicBezTo>
                    <a:pt x="14235" y="1"/>
                    <a:pt x="0" y="14236"/>
                    <a:pt x="0" y="31752"/>
                  </a:cubicBezTo>
                  <a:cubicBezTo>
                    <a:pt x="0" y="49269"/>
                    <a:pt x="14235" y="63457"/>
                    <a:pt x="31751" y="63457"/>
                  </a:cubicBezTo>
                  <a:cubicBezTo>
                    <a:pt x="49268" y="63457"/>
                    <a:pt x="63457" y="49269"/>
                    <a:pt x="63457" y="31752"/>
                  </a:cubicBezTo>
                  <a:cubicBezTo>
                    <a:pt x="63457" y="14236"/>
                    <a:pt x="49268" y="1"/>
                    <a:pt x="31751" y="1"/>
                  </a:cubicBezTo>
                  <a:close/>
                </a:path>
              </a:pathLst>
            </a:custGeom>
            <a:solidFill>
              <a:srgbClr val="F6F7E3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59"/>
            <p:cNvSpPr/>
            <p:nvPr/>
          </p:nvSpPr>
          <p:spPr>
            <a:xfrm>
              <a:off x="5383061" y="600257"/>
              <a:ext cx="1798403" cy="1798425"/>
            </a:xfrm>
            <a:custGeom>
              <a:avLst/>
              <a:gdLst/>
              <a:ahLst/>
              <a:cxnLst/>
              <a:rect l="l" t="t" r="r" b="b"/>
              <a:pathLst>
                <a:path w="83192" h="83193" extrusionOk="0">
                  <a:moveTo>
                    <a:pt x="41596" y="1"/>
                  </a:moveTo>
                  <a:cubicBezTo>
                    <a:pt x="18626" y="1"/>
                    <a:pt x="0" y="18626"/>
                    <a:pt x="0" y="41596"/>
                  </a:cubicBezTo>
                  <a:cubicBezTo>
                    <a:pt x="0" y="64566"/>
                    <a:pt x="18626" y="83192"/>
                    <a:pt x="41596" y="83192"/>
                  </a:cubicBezTo>
                  <a:cubicBezTo>
                    <a:pt x="64566" y="83192"/>
                    <a:pt x="83192" y="64566"/>
                    <a:pt x="83192" y="41596"/>
                  </a:cubicBezTo>
                  <a:cubicBezTo>
                    <a:pt x="83192" y="18626"/>
                    <a:pt x="64566" y="1"/>
                    <a:pt x="41596" y="1"/>
                  </a:cubicBezTo>
                  <a:close/>
                </a:path>
              </a:pathLst>
            </a:custGeom>
            <a:solidFill>
              <a:srgbClr val="F6F7E3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59"/>
            <p:cNvSpPr/>
            <p:nvPr/>
          </p:nvSpPr>
          <p:spPr>
            <a:xfrm>
              <a:off x="6445107" y="1724259"/>
              <a:ext cx="2355897" cy="2355918"/>
            </a:xfrm>
            <a:custGeom>
              <a:avLst/>
              <a:gdLst/>
              <a:ahLst/>
              <a:cxnLst/>
              <a:rect l="l" t="t" r="r" b="b"/>
              <a:pathLst>
                <a:path w="108981" h="108982" extrusionOk="0">
                  <a:moveTo>
                    <a:pt x="54491" y="0"/>
                  </a:moveTo>
                  <a:cubicBezTo>
                    <a:pt x="24403" y="0"/>
                    <a:pt x="0" y="24403"/>
                    <a:pt x="0" y="54491"/>
                  </a:cubicBezTo>
                  <a:cubicBezTo>
                    <a:pt x="0" y="84578"/>
                    <a:pt x="24403" y="108981"/>
                    <a:pt x="54491" y="108981"/>
                  </a:cubicBezTo>
                  <a:cubicBezTo>
                    <a:pt x="84578" y="108981"/>
                    <a:pt x="108981" y="84578"/>
                    <a:pt x="108981" y="54491"/>
                  </a:cubicBezTo>
                  <a:cubicBezTo>
                    <a:pt x="108981" y="24403"/>
                    <a:pt x="84578" y="0"/>
                    <a:pt x="54491" y="0"/>
                  </a:cubicBezTo>
                  <a:close/>
                </a:path>
              </a:pathLst>
            </a:custGeom>
            <a:solidFill>
              <a:srgbClr val="F6F7E3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59"/>
            <p:cNvSpPr/>
            <p:nvPr/>
          </p:nvSpPr>
          <p:spPr>
            <a:xfrm>
              <a:off x="4689679" y="1613361"/>
              <a:ext cx="3016311" cy="3017306"/>
            </a:xfrm>
            <a:custGeom>
              <a:avLst/>
              <a:gdLst/>
              <a:ahLst/>
              <a:cxnLst/>
              <a:rect l="l" t="t" r="r" b="b"/>
              <a:pathLst>
                <a:path w="139531" h="139577" extrusionOk="0">
                  <a:moveTo>
                    <a:pt x="69742" y="0"/>
                  </a:moveTo>
                  <a:cubicBezTo>
                    <a:pt x="31243" y="0"/>
                    <a:pt x="0" y="31243"/>
                    <a:pt x="0" y="69789"/>
                  </a:cubicBezTo>
                  <a:cubicBezTo>
                    <a:pt x="0" y="108334"/>
                    <a:pt x="31243" y="139577"/>
                    <a:pt x="69742" y="139577"/>
                  </a:cubicBezTo>
                  <a:cubicBezTo>
                    <a:pt x="108288" y="139577"/>
                    <a:pt x="139531" y="108334"/>
                    <a:pt x="139531" y="69789"/>
                  </a:cubicBezTo>
                  <a:cubicBezTo>
                    <a:pt x="139531" y="31243"/>
                    <a:pt x="108288" y="0"/>
                    <a:pt x="69742" y="0"/>
                  </a:cubicBezTo>
                  <a:close/>
                </a:path>
              </a:pathLst>
            </a:custGeom>
            <a:solidFill>
              <a:srgbClr val="F6F7E3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953" name="Google Shape;1953;p59"/>
          <p:cNvCxnSpPr>
            <a:stCxn id="1954" idx="3"/>
          </p:cNvCxnSpPr>
          <p:nvPr/>
        </p:nvCxnSpPr>
        <p:spPr>
          <a:xfrm>
            <a:off x="1360400" y="1457888"/>
            <a:ext cx="3230700" cy="323100"/>
          </a:xfrm>
          <a:prstGeom prst="bentConnector3">
            <a:avLst>
              <a:gd name="adj1" fmla="val 82833"/>
            </a:avLst>
          </a:prstGeom>
          <a:noFill/>
          <a:ln w="9525" cap="flat" cmpd="sng">
            <a:solidFill>
              <a:srgbClr val="126B8F"/>
            </a:solidFill>
            <a:prstDash val="dot"/>
            <a:round/>
            <a:headEnd type="oval" w="med" len="med"/>
            <a:tailEnd type="oval" w="med" len="med"/>
          </a:ln>
        </p:spPr>
      </p:cxnSp>
      <p:sp>
        <p:nvSpPr>
          <p:cNvPr id="1955" name="Google Shape;1955;p59"/>
          <p:cNvSpPr txBox="1"/>
          <p:nvPr/>
        </p:nvSpPr>
        <p:spPr>
          <a:xfrm>
            <a:off x="698900" y="1642350"/>
            <a:ext cx="2857532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12700" lvl="0" indent="0" algn="l" rtl="0">
              <a:lnSpc>
                <a:spcPct val="103099"/>
              </a:lnSpc>
              <a:spcBef>
                <a:spcPts val="200"/>
              </a:spcBef>
              <a:spcAft>
                <a:spcPts val="0"/>
              </a:spcAft>
              <a:buClr>
                <a:srgbClr val="0A6787"/>
              </a:buClr>
              <a:buSzPts val="600"/>
              <a:buFont typeface="Arial"/>
              <a:buNone/>
            </a:pPr>
            <a:r>
              <a:rPr lang="hu-HU" dirty="0">
                <a:solidFill>
                  <a:srgbClr val="126B8F"/>
                </a:solidFill>
                <a:latin typeface="Lato"/>
                <a:ea typeface="Lato"/>
                <a:cs typeface="Lato"/>
                <a:sym typeface="Lato"/>
              </a:rPr>
              <a:t>Az új építésű házaknál a passzívház technológiát kell népszerűsíteni.</a:t>
            </a:r>
            <a:endParaRPr dirty="0">
              <a:solidFill>
                <a:srgbClr val="126B8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54" name="Google Shape;1954;p59"/>
          <p:cNvSpPr txBox="1"/>
          <p:nvPr/>
        </p:nvSpPr>
        <p:spPr>
          <a:xfrm>
            <a:off x="698900" y="1183988"/>
            <a:ext cx="6615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900" b="1" dirty="0">
                <a:solidFill>
                  <a:srgbClr val="00A997"/>
                </a:solidFill>
                <a:latin typeface="Lato"/>
                <a:ea typeface="Lato"/>
                <a:cs typeface="Lato"/>
                <a:sym typeface="Lato"/>
              </a:rPr>
              <a:t>0.1</a:t>
            </a:r>
            <a:endParaRPr sz="2400" dirty="0">
              <a:solidFill>
                <a:srgbClr val="00A997"/>
              </a:solidFill>
            </a:endParaRPr>
          </a:p>
        </p:txBody>
      </p:sp>
      <p:sp>
        <p:nvSpPr>
          <p:cNvPr id="1956" name="Google Shape;1956;p59"/>
          <p:cNvSpPr txBox="1"/>
          <p:nvPr/>
        </p:nvSpPr>
        <p:spPr>
          <a:xfrm>
            <a:off x="698900" y="2747250"/>
            <a:ext cx="304376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12700" lvl="0" indent="0" algn="l" rtl="0">
              <a:lnSpc>
                <a:spcPct val="103099"/>
              </a:lnSpc>
              <a:spcBef>
                <a:spcPts val="200"/>
              </a:spcBef>
              <a:spcAft>
                <a:spcPts val="0"/>
              </a:spcAft>
              <a:buClr>
                <a:srgbClr val="0A6787"/>
              </a:buClr>
              <a:buSzPts val="600"/>
              <a:buFont typeface="Arial"/>
              <a:buNone/>
            </a:pPr>
            <a:r>
              <a:rPr lang="hu-HU" dirty="0">
                <a:solidFill>
                  <a:srgbClr val="126B8F"/>
                </a:solidFill>
                <a:latin typeface="Lato"/>
                <a:ea typeface="Lato"/>
                <a:cs typeface="Lato"/>
                <a:sym typeface="Lato"/>
              </a:rPr>
              <a:t>Otthonunk átfogó korszerűsítésével hatalmas eredményeket érhetünk el.</a:t>
            </a:r>
            <a:endParaRPr dirty="0">
              <a:solidFill>
                <a:srgbClr val="126B8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57" name="Google Shape;1957;p59"/>
          <p:cNvSpPr txBox="1"/>
          <p:nvPr/>
        </p:nvSpPr>
        <p:spPr>
          <a:xfrm>
            <a:off x="698900" y="2288888"/>
            <a:ext cx="6615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900" b="1" dirty="0">
                <a:solidFill>
                  <a:srgbClr val="00A997"/>
                </a:solidFill>
                <a:latin typeface="Lato"/>
                <a:ea typeface="Lato"/>
                <a:cs typeface="Lato"/>
                <a:sym typeface="Lato"/>
              </a:rPr>
              <a:t>0.2</a:t>
            </a:r>
            <a:endParaRPr sz="2400" dirty="0">
              <a:solidFill>
                <a:srgbClr val="00A997"/>
              </a:solidFill>
            </a:endParaRPr>
          </a:p>
        </p:txBody>
      </p:sp>
      <p:sp>
        <p:nvSpPr>
          <p:cNvPr id="1958" name="Google Shape;1958;p59"/>
          <p:cNvSpPr txBox="1"/>
          <p:nvPr/>
        </p:nvSpPr>
        <p:spPr>
          <a:xfrm>
            <a:off x="698899" y="3890250"/>
            <a:ext cx="3043759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12700" lvl="0" indent="0" algn="l" rtl="0">
              <a:lnSpc>
                <a:spcPct val="103099"/>
              </a:lnSpc>
              <a:spcBef>
                <a:spcPts val="200"/>
              </a:spcBef>
              <a:spcAft>
                <a:spcPts val="0"/>
              </a:spcAft>
              <a:buClr>
                <a:srgbClr val="0A6787"/>
              </a:buClr>
              <a:buSzPts val="600"/>
              <a:buFont typeface="Arial"/>
              <a:buNone/>
            </a:pPr>
            <a:r>
              <a:rPr lang="hu-HU" dirty="0">
                <a:solidFill>
                  <a:srgbClr val="126B8F"/>
                </a:solidFill>
                <a:latin typeface="Lato"/>
                <a:ea typeface="Lato"/>
                <a:cs typeface="Lato"/>
                <a:sym typeface="Lato"/>
              </a:rPr>
              <a:t>Az fenti opciók mellett a legnagyobb feladat, a szemléletmódváltás.</a:t>
            </a:r>
            <a:endParaRPr dirty="0">
              <a:solidFill>
                <a:srgbClr val="126B8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59" name="Google Shape;1959;p59"/>
          <p:cNvSpPr txBox="1"/>
          <p:nvPr/>
        </p:nvSpPr>
        <p:spPr>
          <a:xfrm>
            <a:off x="698900" y="3431888"/>
            <a:ext cx="6615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900" b="1" dirty="0">
                <a:solidFill>
                  <a:srgbClr val="00A997"/>
                </a:solidFill>
                <a:latin typeface="Lato"/>
                <a:ea typeface="Lato"/>
                <a:cs typeface="Lato"/>
                <a:sym typeface="Lato"/>
              </a:rPr>
              <a:t>0.3</a:t>
            </a:r>
            <a:endParaRPr sz="2400" dirty="0">
              <a:solidFill>
                <a:srgbClr val="00A997"/>
              </a:solidFill>
            </a:endParaRPr>
          </a:p>
        </p:txBody>
      </p:sp>
      <p:cxnSp>
        <p:nvCxnSpPr>
          <p:cNvPr id="1960" name="Google Shape;1960;p59"/>
          <p:cNvCxnSpPr/>
          <p:nvPr/>
        </p:nvCxnSpPr>
        <p:spPr>
          <a:xfrm>
            <a:off x="1360550" y="2562788"/>
            <a:ext cx="3235500" cy="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126B8F"/>
            </a:solidFill>
            <a:prstDash val="dot"/>
            <a:round/>
            <a:headEnd type="oval" w="med" len="med"/>
            <a:tailEnd type="oval" w="med" len="med"/>
          </a:ln>
        </p:spPr>
      </p:cxnSp>
      <p:cxnSp>
        <p:nvCxnSpPr>
          <p:cNvPr id="1961" name="Google Shape;1961;p59"/>
          <p:cNvCxnSpPr/>
          <p:nvPr/>
        </p:nvCxnSpPr>
        <p:spPr>
          <a:xfrm rot="10800000" flipH="1">
            <a:off x="1360550" y="3204488"/>
            <a:ext cx="3228300" cy="501300"/>
          </a:xfrm>
          <a:prstGeom prst="bentConnector3">
            <a:avLst>
              <a:gd name="adj1" fmla="val 82595"/>
            </a:avLst>
          </a:prstGeom>
          <a:noFill/>
          <a:ln w="9525" cap="flat" cmpd="sng">
            <a:solidFill>
              <a:srgbClr val="126B8F"/>
            </a:solidFill>
            <a:prstDash val="dot"/>
            <a:round/>
            <a:headEnd type="oval" w="med" len="med"/>
            <a:tailEnd type="oval" w="med" len="med"/>
          </a:ln>
        </p:spPr>
      </p:cxnSp>
      <p:grpSp>
        <p:nvGrpSpPr>
          <p:cNvPr id="1962" name="Google Shape;1962;p59"/>
          <p:cNvGrpSpPr/>
          <p:nvPr/>
        </p:nvGrpSpPr>
        <p:grpSpPr>
          <a:xfrm>
            <a:off x="5074675" y="1765528"/>
            <a:ext cx="2725534" cy="2225442"/>
            <a:chOff x="5074675" y="1613128"/>
            <a:chExt cx="2725534" cy="2225442"/>
          </a:xfrm>
        </p:grpSpPr>
        <p:sp>
          <p:nvSpPr>
            <p:cNvPr id="1963" name="Google Shape;1963;p59"/>
            <p:cNvSpPr/>
            <p:nvPr/>
          </p:nvSpPr>
          <p:spPr>
            <a:xfrm>
              <a:off x="5148896" y="2330881"/>
              <a:ext cx="437617" cy="582531"/>
            </a:xfrm>
            <a:custGeom>
              <a:avLst/>
              <a:gdLst/>
              <a:ahLst/>
              <a:cxnLst/>
              <a:rect l="l" t="t" r="r" b="b"/>
              <a:pathLst>
                <a:path w="25883" h="34454" extrusionOk="0">
                  <a:moveTo>
                    <a:pt x="15953" y="1"/>
                  </a:moveTo>
                  <a:cubicBezTo>
                    <a:pt x="15545" y="1"/>
                    <a:pt x="15145" y="206"/>
                    <a:pt x="14929" y="576"/>
                  </a:cubicBezTo>
                  <a:lnTo>
                    <a:pt x="371" y="26735"/>
                  </a:lnTo>
                  <a:cubicBezTo>
                    <a:pt x="1" y="27290"/>
                    <a:pt x="186" y="28029"/>
                    <a:pt x="787" y="28353"/>
                  </a:cubicBezTo>
                  <a:lnTo>
                    <a:pt x="11001" y="34453"/>
                  </a:lnTo>
                  <a:lnTo>
                    <a:pt x="24958" y="9542"/>
                  </a:lnTo>
                  <a:cubicBezTo>
                    <a:pt x="25883" y="7971"/>
                    <a:pt x="25374" y="5937"/>
                    <a:pt x="23803" y="5013"/>
                  </a:cubicBezTo>
                  <a:lnTo>
                    <a:pt x="16547" y="160"/>
                  </a:lnTo>
                  <a:cubicBezTo>
                    <a:pt x="16362" y="52"/>
                    <a:pt x="16156" y="1"/>
                    <a:pt x="15953" y="1"/>
                  </a:cubicBezTo>
                  <a:close/>
                </a:path>
              </a:pathLst>
            </a:custGeom>
            <a:solidFill>
              <a:srgbClr val="0A6787"/>
            </a:solidFill>
            <a:ln w="9525" cap="flat" cmpd="sng">
              <a:solidFill>
                <a:srgbClr val="00A290"/>
              </a:solidFill>
              <a:prstDash val="solid"/>
              <a:miter lim="4621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59"/>
            <p:cNvSpPr/>
            <p:nvPr/>
          </p:nvSpPr>
          <p:spPr>
            <a:xfrm>
              <a:off x="5074675" y="2786796"/>
              <a:ext cx="264907" cy="241355"/>
            </a:xfrm>
            <a:custGeom>
              <a:avLst/>
              <a:gdLst/>
              <a:ahLst/>
              <a:cxnLst/>
              <a:rect l="l" t="t" r="r" b="b"/>
              <a:pathLst>
                <a:path w="15668" h="14275" extrusionOk="0">
                  <a:moveTo>
                    <a:pt x="4622" y="0"/>
                  </a:moveTo>
                  <a:lnTo>
                    <a:pt x="1387" y="4992"/>
                  </a:lnTo>
                  <a:cubicBezTo>
                    <a:pt x="0" y="7164"/>
                    <a:pt x="647" y="10029"/>
                    <a:pt x="2819" y="11416"/>
                  </a:cubicBezTo>
                  <a:lnTo>
                    <a:pt x="6055" y="13542"/>
                  </a:lnTo>
                  <a:cubicBezTo>
                    <a:pt x="6833" y="14039"/>
                    <a:pt x="7701" y="14275"/>
                    <a:pt x="8558" y="14275"/>
                  </a:cubicBezTo>
                  <a:cubicBezTo>
                    <a:pt x="10091" y="14275"/>
                    <a:pt x="11589" y="13519"/>
                    <a:pt x="12479" y="12155"/>
                  </a:cubicBezTo>
                  <a:lnTo>
                    <a:pt x="15668" y="7164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A290"/>
              </a:solidFill>
              <a:prstDash val="solid"/>
              <a:miter lim="4621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59"/>
            <p:cNvSpPr/>
            <p:nvPr/>
          </p:nvSpPr>
          <p:spPr>
            <a:xfrm>
              <a:off x="5943576" y="2067774"/>
              <a:ext cx="540769" cy="513160"/>
            </a:xfrm>
            <a:custGeom>
              <a:avLst/>
              <a:gdLst/>
              <a:ahLst/>
              <a:cxnLst/>
              <a:rect l="l" t="t" r="r" b="b"/>
              <a:pathLst>
                <a:path w="31984" h="30351" extrusionOk="0">
                  <a:moveTo>
                    <a:pt x="22240" y="0"/>
                  </a:moveTo>
                  <a:cubicBezTo>
                    <a:pt x="21910" y="0"/>
                    <a:pt x="21578" y="129"/>
                    <a:pt x="21353" y="378"/>
                  </a:cubicBezTo>
                  <a:lnTo>
                    <a:pt x="463" y="22377"/>
                  </a:lnTo>
                  <a:cubicBezTo>
                    <a:pt x="1" y="22886"/>
                    <a:pt x="47" y="23625"/>
                    <a:pt x="556" y="24087"/>
                  </a:cubicBezTo>
                  <a:lnTo>
                    <a:pt x="7349" y="29495"/>
                  </a:lnTo>
                  <a:cubicBezTo>
                    <a:pt x="7988" y="30070"/>
                    <a:pt x="8774" y="30350"/>
                    <a:pt x="9558" y="30350"/>
                  </a:cubicBezTo>
                  <a:cubicBezTo>
                    <a:pt x="10475" y="30350"/>
                    <a:pt x="11391" y="29965"/>
                    <a:pt x="12064" y="29218"/>
                  </a:cubicBezTo>
                  <a:lnTo>
                    <a:pt x="31983" y="8189"/>
                  </a:lnTo>
                  <a:lnTo>
                    <a:pt x="23017" y="285"/>
                  </a:lnTo>
                  <a:cubicBezTo>
                    <a:pt x="22804" y="94"/>
                    <a:pt x="22523" y="0"/>
                    <a:pt x="22240" y="0"/>
                  </a:cubicBezTo>
                  <a:close/>
                </a:path>
              </a:pathLst>
            </a:custGeom>
            <a:solidFill>
              <a:srgbClr val="0A6787"/>
            </a:solidFill>
            <a:ln w="9525" cap="flat" cmpd="sng">
              <a:solidFill>
                <a:srgbClr val="00A290"/>
              </a:solidFill>
              <a:prstDash val="solid"/>
              <a:miter lim="4621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59"/>
            <p:cNvSpPr/>
            <p:nvPr/>
          </p:nvSpPr>
          <p:spPr>
            <a:xfrm>
              <a:off x="6311624" y="1964320"/>
              <a:ext cx="259446" cy="243383"/>
            </a:xfrm>
            <a:custGeom>
              <a:avLst/>
              <a:gdLst/>
              <a:ahLst/>
              <a:cxnLst/>
              <a:rect l="l" t="t" r="r" b="b"/>
              <a:pathLst>
                <a:path w="15345" h="14395" extrusionOk="0">
                  <a:moveTo>
                    <a:pt x="7196" y="1"/>
                  </a:moveTo>
                  <a:cubicBezTo>
                    <a:pt x="5869" y="1"/>
                    <a:pt x="4557" y="578"/>
                    <a:pt x="3651" y="1690"/>
                  </a:cubicBezTo>
                  <a:lnTo>
                    <a:pt x="185" y="5896"/>
                  </a:lnTo>
                  <a:cubicBezTo>
                    <a:pt x="0" y="6127"/>
                    <a:pt x="0" y="6451"/>
                    <a:pt x="231" y="6635"/>
                  </a:cubicBezTo>
                  <a:lnTo>
                    <a:pt x="9475" y="14261"/>
                  </a:lnTo>
                  <a:cubicBezTo>
                    <a:pt x="9584" y="14349"/>
                    <a:pt x="9724" y="14395"/>
                    <a:pt x="9861" y="14395"/>
                  </a:cubicBezTo>
                  <a:cubicBezTo>
                    <a:pt x="10014" y="14395"/>
                    <a:pt x="10163" y="14337"/>
                    <a:pt x="10261" y="14215"/>
                  </a:cubicBezTo>
                  <a:lnTo>
                    <a:pt x="13727" y="10009"/>
                  </a:lnTo>
                  <a:cubicBezTo>
                    <a:pt x="15344" y="8022"/>
                    <a:pt x="15067" y="5157"/>
                    <a:pt x="13126" y="3493"/>
                  </a:cubicBezTo>
                  <a:lnTo>
                    <a:pt x="10168" y="1089"/>
                  </a:lnTo>
                  <a:cubicBezTo>
                    <a:pt x="9293" y="357"/>
                    <a:pt x="8240" y="1"/>
                    <a:pt x="719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A290"/>
              </a:solidFill>
              <a:prstDash val="solid"/>
              <a:miter lim="4621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59"/>
            <p:cNvSpPr/>
            <p:nvPr/>
          </p:nvSpPr>
          <p:spPr>
            <a:xfrm>
              <a:off x="5748232" y="2853207"/>
              <a:ext cx="385254" cy="972891"/>
            </a:xfrm>
            <a:custGeom>
              <a:avLst/>
              <a:gdLst/>
              <a:ahLst/>
              <a:cxnLst/>
              <a:rect l="l" t="t" r="r" b="b"/>
              <a:pathLst>
                <a:path w="22786" h="57542" extrusionOk="0">
                  <a:moveTo>
                    <a:pt x="1" y="1"/>
                  </a:moveTo>
                  <a:lnTo>
                    <a:pt x="1" y="57541"/>
                  </a:lnTo>
                  <a:lnTo>
                    <a:pt x="22786" y="57541"/>
                  </a:lnTo>
                  <a:lnTo>
                    <a:pt x="22786" y="1"/>
                  </a:lnTo>
                  <a:close/>
                </a:path>
              </a:pathLst>
            </a:custGeom>
            <a:solidFill>
              <a:srgbClr val="8CD0BF"/>
            </a:solidFill>
            <a:ln w="9525" cap="flat" cmpd="sng">
              <a:solidFill>
                <a:srgbClr val="00A290"/>
              </a:solidFill>
              <a:prstDash val="solid"/>
              <a:miter lim="4621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9"/>
            <p:cNvSpPr/>
            <p:nvPr/>
          </p:nvSpPr>
          <p:spPr>
            <a:xfrm>
              <a:off x="5366912" y="2856335"/>
              <a:ext cx="377443" cy="972891"/>
            </a:xfrm>
            <a:custGeom>
              <a:avLst/>
              <a:gdLst/>
              <a:ahLst/>
              <a:cxnLst/>
              <a:rect l="l" t="t" r="r" b="b"/>
              <a:pathLst>
                <a:path w="22324" h="57542" extrusionOk="0">
                  <a:moveTo>
                    <a:pt x="0" y="1"/>
                  </a:moveTo>
                  <a:lnTo>
                    <a:pt x="0" y="57541"/>
                  </a:lnTo>
                  <a:lnTo>
                    <a:pt x="22323" y="57541"/>
                  </a:lnTo>
                  <a:lnTo>
                    <a:pt x="22323" y="1"/>
                  </a:lnTo>
                  <a:close/>
                </a:path>
              </a:pathLst>
            </a:custGeom>
            <a:solidFill>
              <a:srgbClr val="8CD0BF"/>
            </a:solidFill>
            <a:ln w="9525" cap="flat" cmpd="sng">
              <a:solidFill>
                <a:srgbClr val="00A290"/>
              </a:solidFill>
              <a:prstDash val="solid"/>
              <a:miter lim="4621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9"/>
            <p:cNvSpPr/>
            <p:nvPr/>
          </p:nvSpPr>
          <p:spPr>
            <a:xfrm>
              <a:off x="5355973" y="2274192"/>
              <a:ext cx="783003" cy="735341"/>
            </a:xfrm>
            <a:custGeom>
              <a:avLst/>
              <a:gdLst/>
              <a:ahLst/>
              <a:cxnLst/>
              <a:rect l="l" t="t" r="r" b="b"/>
              <a:pathLst>
                <a:path w="46311" h="43492" extrusionOk="0">
                  <a:moveTo>
                    <a:pt x="8736" y="1"/>
                  </a:moveTo>
                  <a:cubicBezTo>
                    <a:pt x="3929" y="1"/>
                    <a:pt x="0" y="3883"/>
                    <a:pt x="0" y="8689"/>
                  </a:cubicBezTo>
                  <a:lnTo>
                    <a:pt x="0" y="43491"/>
                  </a:lnTo>
                  <a:lnTo>
                    <a:pt x="46310" y="43491"/>
                  </a:lnTo>
                  <a:lnTo>
                    <a:pt x="46310" y="8689"/>
                  </a:lnTo>
                  <a:cubicBezTo>
                    <a:pt x="46264" y="3883"/>
                    <a:pt x="42428" y="1"/>
                    <a:pt x="37621" y="1"/>
                  </a:cubicBezTo>
                  <a:close/>
                </a:path>
              </a:pathLst>
            </a:custGeom>
            <a:solidFill>
              <a:srgbClr val="0A6787"/>
            </a:solidFill>
            <a:ln w="9525" cap="flat" cmpd="sng">
              <a:solidFill>
                <a:srgbClr val="00A290"/>
              </a:solidFill>
              <a:prstDash val="solid"/>
              <a:miter lim="4621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59"/>
            <p:cNvSpPr/>
            <p:nvPr/>
          </p:nvSpPr>
          <p:spPr>
            <a:xfrm>
              <a:off x="5510689" y="1718611"/>
              <a:ext cx="477468" cy="724402"/>
            </a:xfrm>
            <a:custGeom>
              <a:avLst/>
              <a:gdLst/>
              <a:ahLst/>
              <a:cxnLst/>
              <a:rect l="l" t="t" r="r" b="b"/>
              <a:pathLst>
                <a:path w="28240" h="42845" extrusionOk="0">
                  <a:moveTo>
                    <a:pt x="4530" y="1"/>
                  </a:moveTo>
                  <a:cubicBezTo>
                    <a:pt x="2034" y="1"/>
                    <a:pt x="0" y="2034"/>
                    <a:pt x="0" y="4530"/>
                  </a:cubicBezTo>
                  <a:lnTo>
                    <a:pt x="0" y="22925"/>
                  </a:lnTo>
                  <a:cubicBezTo>
                    <a:pt x="0" y="25883"/>
                    <a:pt x="2358" y="28240"/>
                    <a:pt x="5315" y="28240"/>
                  </a:cubicBezTo>
                  <a:lnTo>
                    <a:pt x="5315" y="32862"/>
                  </a:lnTo>
                  <a:lnTo>
                    <a:pt x="5269" y="32862"/>
                  </a:lnTo>
                  <a:lnTo>
                    <a:pt x="5269" y="35912"/>
                  </a:lnTo>
                  <a:cubicBezTo>
                    <a:pt x="5269" y="39702"/>
                    <a:pt x="8366" y="42844"/>
                    <a:pt x="12202" y="42844"/>
                  </a:cubicBezTo>
                  <a:cubicBezTo>
                    <a:pt x="16269" y="42798"/>
                    <a:pt x="19550" y="39471"/>
                    <a:pt x="19458" y="35403"/>
                  </a:cubicBezTo>
                  <a:lnTo>
                    <a:pt x="19412" y="32862"/>
                  </a:lnTo>
                  <a:lnTo>
                    <a:pt x="19412" y="28240"/>
                  </a:lnTo>
                  <a:lnTo>
                    <a:pt x="21076" y="28240"/>
                  </a:lnTo>
                  <a:cubicBezTo>
                    <a:pt x="25004" y="28240"/>
                    <a:pt x="28239" y="25051"/>
                    <a:pt x="28239" y="21076"/>
                  </a:cubicBezTo>
                  <a:lnTo>
                    <a:pt x="28239" y="4530"/>
                  </a:lnTo>
                  <a:cubicBezTo>
                    <a:pt x="28239" y="2034"/>
                    <a:pt x="26206" y="1"/>
                    <a:pt x="2366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A290"/>
              </a:solidFill>
              <a:prstDash val="solid"/>
              <a:miter lim="4621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59"/>
            <p:cNvSpPr/>
            <p:nvPr/>
          </p:nvSpPr>
          <p:spPr>
            <a:xfrm>
              <a:off x="5711510" y="1898332"/>
              <a:ext cx="76591" cy="57857"/>
            </a:xfrm>
            <a:custGeom>
              <a:avLst/>
              <a:gdLst/>
              <a:ahLst/>
              <a:cxnLst/>
              <a:rect l="l" t="t" r="r" b="b"/>
              <a:pathLst>
                <a:path w="4530" h="3422" fill="none" extrusionOk="0">
                  <a:moveTo>
                    <a:pt x="0" y="3421"/>
                  </a:moveTo>
                  <a:lnTo>
                    <a:pt x="0" y="2266"/>
                  </a:lnTo>
                  <a:cubicBezTo>
                    <a:pt x="0" y="1018"/>
                    <a:pt x="1017" y="1"/>
                    <a:pt x="2265" y="1"/>
                  </a:cubicBezTo>
                  <a:lnTo>
                    <a:pt x="2265" y="1"/>
                  </a:lnTo>
                  <a:cubicBezTo>
                    <a:pt x="3513" y="1"/>
                    <a:pt x="4530" y="1018"/>
                    <a:pt x="4530" y="2266"/>
                  </a:cubicBezTo>
                  <a:lnTo>
                    <a:pt x="4530" y="3421"/>
                  </a:lnTo>
                </a:path>
              </a:pathLst>
            </a:custGeom>
            <a:noFill/>
            <a:ln w="9525" cap="flat" cmpd="sng">
              <a:solidFill>
                <a:srgbClr val="00A290"/>
              </a:solidFill>
              <a:prstDash val="solid"/>
              <a:miter lim="4621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9"/>
            <p:cNvSpPr/>
            <p:nvPr/>
          </p:nvSpPr>
          <p:spPr>
            <a:xfrm>
              <a:off x="5359879" y="3675243"/>
              <a:ext cx="390732" cy="163326"/>
            </a:xfrm>
            <a:custGeom>
              <a:avLst/>
              <a:gdLst/>
              <a:ahLst/>
              <a:cxnLst/>
              <a:rect l="l" t="t" r="r" b="b"/>
              <a:pathLst>
                <a:path w="23110" h="9660" extrusionOk="0">
                  <a:moveTo>
                    <a:pt x="6841" y="0"/>
                  </a:moveTo>
                  <a:cubicBezTo>
                    <a:pt x="3051" y="0"/>
                    <a:pt x="1" y="3051"/>
                    <a:pt x="1" y="6794"/>
                  </a:cubicBezTo>
                  <a:lnTo>
                    <a:pt x="1" y="9660"/>
                  </a:lnTo>
                  <a:lnTo>
                    <a:pt x="23109" y="9660"/>
                  </a:lnTo>
                  <a:lnTo>
                    <a:pt x="23109" y="6794"/>
                  </a:lnTo>
                  <a:cubicBezTo>
                    <a:pt x="23109" y="3051"/>
                    <a:pt x="20059" y="0"/>
                    <a:pt x="16269" y="0"/>
                  </a:cubicBezTo>
                  <a:close/>
                </a:path>
              </a:pathLst>
            </a:custGeom>
            <a:solidFill>
              <a:srgbClr val="00A29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9"/>
            <p:cNvSpPr/>
            <p:nvPr/>
          </p:nvSpPr>
          <p:spPr>
            <a:xfrm>
              <a:off x="5743549" y="3675243"/>
              <a:ext cx="400099" cy="163326"/>
            </a:xfrm>
            <a:custGeom>
              <a:avLst/>
              <a:gdLst/>
              <a:ahLst/>
              <a:cxnLst/>
              <a:rect l="l" t="t" r="r" b="b"/>
              <a:pathLst>
                <a:path w="23664" h="9660" extrusionOk="0">
                  <a:moveTo>
                    <a:pt x="6840" y="0"/>
                  </a:moveTo>
                  <a:cubicBezTo>
                    <a:pt x="3051" y="0"/>
                    <a:pt x="0" y="3051"/>
                    <a:pt x="0" y="6794"/>
                  </a:cubicBezTo>
                  <a:lnTo>
                    <a:pt x="0" y="9660"/>
                  </a:lnTo>
                  <a:lnTo>
                    <a:pt x="23664" y="9660"/>
                  </a:lnTo>
                  <a:lnTo>
                    <a:pt x="23664" y="6794"/>
                  </a:lnTo>
                  <a:cubicBezTo>
                    <a:pt x="23664" y="3051"/>
                    <a:pt x="20613" y="0"/>
                    <a:pt x="16823" y="0"/>
                  </a:cubicBezTo>
                  <a:close/>
                </a:path>
              </a:pathLst>
            </a:custGeom>
            <a:solidFill>
              <a:srgbClr val="00A29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59"/>
            <p:cNvSpPr/>
            <p:nvPr/>
          </p:nvSpPr>
          <p:spPr>
            <a:xfrm>
              <a:off x="5427084" y="1620161"/>
              <a:ext cx="627488" cy="590765"/>
            </a:xfrm>
            <a:custGeom>
              <a:avLst/>
              <a:gdLst/>
              <a:ahLst/>
              <a:cxnLst/>
              <a:rect l="l" t="t" r="r" b="b"/>
              <a:pathLst>
                <a:path w="37113" h="34941" extrusionOk="0">
                  <a:moveTo>
                    <a:pt x="11885" y="0"/>
                  </a:moveTo>
                  <a:cubicBezTo>
                    <a:pt x="5407" y="0"/>
                    <a:pt x="139" y="5205"/>
                    <a:pt x="93" y="11694"/>
                  </a:cubicBezTo>
                  <a:cubicBezTo>
                    <a:pt x="46" y="14235"/>
                    <a:pt x="0" y="16500"/>
                    <a:pt x="0" y="17563"/>
                  </a:cubicBezTo>
                  <a:lnTo>
                    <a:pt x="0" y="29025"/>
                  </a:lnTo>
                  <a:cubicBezTo>
                    <a:pt x="0" y="32307"/>
                    <a:pt x="2681" y="34941"/>
                    <a:pt x="5962" y="34941"/>
                  </a:cubicBezTo>
                  <a:lnTo>
                    <a:pt x="7534" y="34941"/>
                  </a:lnTo>
                  <a:cubicBezTo>
                    <a:pt x="10815" y="34941"/>
                    <a:pt x="13496" y="32307"/>
                    <a:pt x="13496" y="29025"/>
                  </a:cubicBezTo>
                  <a:cubicBezTo>
                    <a:pt x="13496" y="28128"/>
                    <a:pt x="12800" y="27405"/>
                    <a:pt x="11956" y="27405"/>
                  </a:cubicBezTo>
                  <a:cubicBezTo>
                    <a:pt x="11930" y="27405"/>
                    <a:pt x="11904" y="27406"/>
                    <a:pt x="11878" y="27407"/>
                  </a:cubicBezTo>
                  <a:lnTo>
                    <a:pt x="10168" y="27407"/>
                  </a:lnTo>
                  <a:cubicBezTo>
                    <a:pt x="9197" y="27407"/>
                    <a:pt x="8458" y="26622"/>
                    <a:pt x="8458" y="25697"/>
                  </a:cubicBezTo>
                  <a:lnTo>
                    <a:pt x="8458" y="20891"/>
                  </a:lnTo>
                  <a:cubicBezTo>
                    <a:pt x="8458" y="19966"/>
                    <a:pt x="9197" y="19227"/>
                    <a:pt x="10168" y="19227"/>
                  </a:cubicBezTo>
                  <a:lnTo>
                    <a:pt x="10307" y="19227"/>
                  </a:lnTo>
                  <a:cubicBezTo>
                    <a:pt x="12155" y="19181"/>
                    <a:pt x="13588" y="17656"/>
                    <a:pt x="13496" y="15853"/>
                  </a:cubicBezTo>
                  <a:cubicBezTo>
                    <a:pt x="13538" y="14184"/>
                    <a:pt x="15735" y="13674"/>
                    <a:pt x="18412" y="13674"/>
                  </a:cubicBezTo>
                  <a:cubicBezTo>
                    <a:pt x="21590" y="13674"/>
                    <a:pt x="25445" y="14393"/>
                    <a:pt x="27176" y="14744"/>
                  </a:cubicBezTo>
                  <a:cubicBezTo>
                    <a:pt x="27823" y="14836"/>
                    <a:pt x="28470" y="14929"/>
                    <a:pt x="29117" y="14929"/>
                  </a:cubicBezTo>
                  <a:cubicBezTo>
                    <a:pt x="33508" y="14929"/>
                    <a:pt x="37113" y="11370"/>
                    <a:pt x="37113" y="6933"/>
                  </a:cubicBezTo>
                  <a:lnTo>
                    <a:pt x="37067" y="6933"/>
                  </a:lnTo>
                  <a:lnTo>
                    <a:pt x="37067" y="4761"/>
                  </a:lnTo>
                  <a:cubicBezTo>
                    <a:pt x="37067" y="2219"/>
                    <a:pt x="34987" y="185"/>
                    <a:pt x="32491" y="185"/>
                  </a:cubicBezTo>
                  <a:lnTo>
                    <a:pt x="30226" y="185"/>
                  </a:lnTo>
                  <a:lnTo>
                    <a:pt x="11971" y="0"/>
                  </a:lnTo>
                  <a:cubicBezTo>
                    <a:pt x="11942" y="0"/>
                    <a:pt x="11913" y="0"/>
                    <a:pt x="11885" y="0"/>
                  </a:cubicBezTo>
                  <a:close/>
                </a:path>
              </a:pathLst>
            </a:custGeom>
            <a:solidFill>
              <a:srgbClr val="00A29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59"/>
            <p:cNvSpPr/>
            <p:nvPr/>
          </p:nvSpPr>
          <p:spPr>
            <a:xfrm>
              <a:off x="6846883" y="1749094"/>
              <a:ext cx="200050" cy="476690"/>
            </a:xfrm>
            <a:custGeom>
              <a:avLst/>
              <a:gdLst/>
              <a:ahLst/>
              <a:cxnLst/>
              <a:rect l="l" t="t" r="r" b="b"/>
              <a:pathLst>
                <a:path w="11832" h="28194" extrusionOk="0">
                  <a:moveTo>
                    <a:pt x="0" y="0"/>
                  </a:moveTo>
                  <a:lnTo>
                    <a:pt x="0" y="18487"/>
                  </a:lnTo>
                  <a:cubicBezTo>
                    <a:pt x="0" y="23849"/>
                    <a:pt x="4345" y="28193"/>
                    <a:pt x="9706" y="28193"/>
                  </a:cubicBezTo>
                  <a:lnTo>
                    <a:pt x="11832" y="28193"/>
                  </a:lnTo>
                  <a:lnTo>
                    <a:pt x="11832" y="0"/>
                  </a:lnTo>
                  <a:close/>
                </a:path>
              </a:pathLst>
            </a:custGeom>
            <a:solidFill>
              <a:srgbClr val="00A29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59"/>
            <p:cNvSpPr/>
            <p:nvPr/>
          </p:nvSpPr>
          <p:spPr>
            <a:xfrm>
              <a:off x="7534507" y="2779763"/>
              <a:ext cx="265701" cy="240763"/>
            </a:xfrm>
            <a:custGeom>
              <a:avLst/>
              <a:gdLst/>
              <a:ahLst/>
              <a:cxnLst/>
              <a:rect l="l" t="t" r="r" b="b"/>
              <a:pathLst>
                <a:path w="15715" h="14240" extrusionOk="0">
                  <a:moveTo>
                    <a:pt x="11093" y="0"/>
                  </a:moveTo>
                  <a:lnTo>
                    <a:pt x="0" y="7164"/>
                  </a:lnTo>
                  <a:lnTo>
                    <a:pt x="3236" y="12155"/>
                  </a:lnTo>
                  <a:lnTo>
                    <a:pt x="3282" y="12109"/>
                  </a:lnTo>
                  <a:cubicBezTo>
                    <a:pt x="4166" y="13494"/>
                    <a:pt x="5650" y="14240"/>
                    <a:pt x="7161" y="14240"/>
                  </a:cubicBezTo>
                  <a:cubicBezTo>
                    <a:pt x="8021" y="14240"/>
                    <a:pt x="8889" y="13998"/>
                    <a:pt x="9660" y="13496"/>
                  </a:cubicBezTo>
                  <a:lnTo>
                    <a:pt x="12941" y="11370"/>
                  </a:lnTo>
                  <a:cubicBezTo>
                    <a:pt x="15067" y="9983"/>
                    <a:pt x="15714" y="7118"/>
                    <a:pt x="14328" y="4992"/>
                  </a:cubicBezTo>
                  <a:lnTo>
                    <a:pt x="1109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A290"/>
              </a:solidFill>
              <a:prstDash val="solid"/>
              <a:miter lim="4621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9"/>
            <p:cNvSpPr/>
            <p:nvPr/>
          </p:nvSpPr>
          <p:spPr>
            <a:xfrm>
              <a:off x="7287580" y="2323324"/>
              <a:ext cx="437617" cy="583055"/>
            </a:xfrm>
            <a:custGeom>
              <a:avLst/>
              <a:gdLst/>
              <a:ahLst/>
              <a:cxnLst/>
              <a:rect l="l" t="t" r="r" b="b"/>
              <a:pathLst>
                <a:path w="25883" h="34485" extrusionOk="0">
                  <a:moveTo>
                    <a:pt x="9994" y="1"/>
                  </a:moveTo>
                  <a:cubicBezTo>
                    <a:pt x="9786" y="1"/>
                    <a:pt x="9576" y="62"/>
                    <a:pt x="9383" y="191"/>
                  </a:cubicBezTo>
                  <a:lnTo>
                    <a:pt x="2127" y="5044"/>
                  </a:lnTo>
                  <a:cubicBezTo>
                    <a:pt x="555" y="5968"/>
                    <a:pt x="1" y="8002"/>
                    <a:pt x="971" y="9573"/>
                  </a:cubicBezTo>
                  <a:lnTo>
                    <a:pt x="14929" y="34484"/>
                  </a:lnTo>
                  <a:lnTo>
                    <a:pt x="25143" y="28384"/>
                  </a:lnTo>
                  <a:cubicBezTo>
                    <a:pt x="25698" y="28014"/>
                    <a:pt x="25883" y="27275"/>
                    <a:pt x="25559" y="26720"/>
                  </a:cubicBezTo>
                  <a:lnTo>
                    <a:pt x="11001" y="607"/>
                  </a:lnTo>
                  <a:cubicBezTo>
                    <a:pt x="10760" y="216"/>
                    <a:pt x="10381" y="1"/>
                    <a:pt x="9994" y="1"/>
                  </a:cubicBezTo>
                  <a:close/>
                </a:path>
              </a:pathLst>
            </a:custGeom>
            <a:solidFill>
              <a:srgbClr val="8CD0BF"/>
            </a:solidFill>
            <a:ln w="9525" cap="flat" cmpd="sng">
              <a:solidFill>
                <a:srgbClr val="0A6787"/>
              </a:solidFill>
              <a:prstDash val="solid"/>
              <a:miter lim="4621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9"/>
            <p:cNvSpPr/>
            <p:nvPr/>
          </p:nvSpPr>
          <p:spPr>
            <a:xfrm>
              <a:off x="6303018" y="1956509"/>
              <a:ext cx="260240" cy="243840"/>
            </a:xfrm>
            <a:custGeom>
              <a:avLst/>
              <a:gdLst/>
              <a:ahLst/>
              <a:cxnLst/>
              <a:rect l="l" t="t" r="r" b="b"/>
              <a:pathLst>
                <a:path w="15392" h="14422" extrusionOk="0">
                  <a:moveTo>
                    <a:pt x="8195" y="1"/>
                  </a:moveTo>
                  <a:cubicBezTo>
                    <a:pt x="7152" y="1"/>
                    <a:pt x="6098" y="357"/>
                    <a:pt x="5223" y="1089"/>
                  </a:cubicBezTo>
                  <a:lnTo>
                    <a:pt x="2266" y="3539"/>
                  </a:lnTo>
                  <a:cubicBezTo>
                    <a:pt x="324" y="5156"/>
                    <a:pt x="1" y="8068"/>
                    <a:pt x="1665" y="10009"/>
                  </a:cubicBezTo>
                  <a:lnTo>
                    <a:pt x="5131" y="14215"/>
                  </a:lnTo>
                  <a:cubicBezTo>
                    <a:pt x="5239" y="14350"/>
                    <a:pt x="5393" y="14421"/>
                    <a:pt x="5550" y="14421"/>
                  </a:cubicBezTo>
                  <a:cubicBezTo>
                    <a:pt x="5661" y="14421"/>
                    <a:pt x="5774" y="14385"/>
                    <a:pt x="5871" y="14307"/>
                  </a:cubicBezTo>
                  <a:lnTo>
                    <a:pt x="15114" y="6682"/>
                  </a:lnTo>
                  <a:cubicBezTo>
                    <a:pt x="15345" y="6497"/>
                    <a:pt x="15391" y="6127"/>
                    <a:pt x="15160" y="5896"/>
                  </a:cubicBezTo>
                  <a:lnTo>
                    <a:pt x="11740" y="1736"/>
                  </a:lnTo>
                  <a:lnTo>
                    <a:pt x="11740" y="1690"/>
                  </a:lnTo>
                  <a:cubicBezTo>
                    <a:pt x="10834" y="577"/>
                    <a:pt x="9523" y="1"/>
                    <a:pt x="819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A290"/>
              </a:solidFill>
              <a:prstDash val="solid"/>
              <a:miter lim="4621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9"/>
            <p:cNvSpPr/>
            <p:nvPr/>
          </p:nvSpPr>
          <p:spPr>
            <a:xfrm>
              <a:off x="6390546" y="2060149"/>
              <a:ext cx="539975" cy="513430"/>
            </a:xfrm>
            <a:custGeom>
              <a:avLst/>
              <a:gdLst/>
              <a:ahLst/>
              <a:cxnLst/>
              <a:rect l="l" t="t" r="r" b="b"/>
              <a:pathLst>
                <a:path w="31937" h="30367" extrusionOk="0">
                  <a:moveTo>
                    <a:pt x="9704" y="1"/>
                  </a:moveTo>
                  <a:cubicBezTo>
                    <a:pt x="9419" y="1"/>
                    <a:pt x="9135" y="106"/>
                    <a:pt x="8920" y="320"/>
                  </a:cubicBezTo>
                  <a:lnTo>
                    <a:pt x="0" y="8177"/>
                  </a:lnTo>
                  <a:lnTo>
                    <a:pt x="19920" y="29253"/>
                  </a:lnTo>
                  <a:cubicBezTo>
                    <a:pt x="20564" y="29995"/>
                    <a:pt x="21473" y="30367"/>
                    <a:pt x="22384" y="30367"/>
                  </a:cubicBezTo>
                  <a:cubicBezTo>
                    <a:pt x="23174" y="30367"/>
                    <a:pt x="23966" y="30088"/>
                    <a:pt x="24588" y="29530"/>
                  </a:cubicBezTo>
                  <a:lnTo>
                    <a:pt x="31428" y="24076"/>
                  </a:lnTo>
                  <a:cubicBezTo>
                    <a:pt x="31890" y="23660"/>
                    <a:pt x="31936" y="22875"/>
                    <a:pt x="31520" y="22412"/>
                  </a:cubicBezTo>
                  <a:lnTo>
                    <a:pt x="10584" y="413"/>
                  </a:lnTo>
                  <a:cubicBezTo>
                    <a:pt x="10361" y="141"/>
                    <a:pt x="10032" y="1"/>
                    <a:pt x="9704" y="1"/>
                  </a:cubicBezTo>
                  <a:close/>
                </a:path>
              </a:pathLst>
            </a:custGeom>
            <a:solidFill>
              <a:srgbClr val="8CD0BF"/>
            </a:solidFill>
            <a:ln w="9525" cap="flat" cmpd="sng">
              <a:solidFill>
                <a:srgbClr val="0A6787"/>
              </a:solidFill>
              <a:prstDash val="solid"/>
              <a:miter lim="4621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59"/>
            <p:cNvSpPr/>
            <p:nvPr/>
          </p:nvSpPr>
          <p:spPr>
            <a:xfrm>
              <a:off x="6742178" y="2855557"/>
              <a:ext cx="386032" cy="963508"/>
            </a:xfrm>
            <a:custGeom>
              <a:avLst/>
              <a:gdLst/>
              <a:ahLst/>
              <a:cxnLst/>
              <a:rect l="l" t="t" r="r" b="b"/>
              <a:pathLst>
                <a:path w="22832" h="56987" extrusionOk="0">
                  <a:moveTo>
                    <a:pt x="0" y="0"/>
                  </a:moveTo>
                  <a:lnTo>
                    <a:pt x="0" y="56986"/>
                  </a:lnTo>
                  <a:lnTo>
                    <a:pt x="22831" y="56986"/>
                  </a:lnTo>
                  <a:lnTo>
                    <a:pt x="22831" y="0"/>
                  </a:lnTo>
                  <a:close/>
                </a:path>
              </a:pathLst>
            </a:custGeom>
            <a:solidFill>
              <a:srgbClr val="0A6787"/>
            </a:solidFill>
            <a:ln w="9525" cap="flat" cmpd="sng">
              <a:solidFill>
                <a:srgbClr val="00A290"/>
              </a:solidFill>
              <a:prstDash val="solid"/>
              <a:miter lim="4621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59"/>
            <p:cNvSpPr/>
            <p:nvPr/>
          </p:nvSpPr>
          <p:spPr>
            <a:xfrm>
              <a:off x="7130531" y="2858685"/>
              <a:ext cx="377443" cy="962730"/>
            </a:xfrm>
            <a:custGeom>
              <a:avLst/>
              <a:gdLst/>
              <a:ahLst/>
              <a:cxnLst/>
              <a:rect l="l" t="t" r="r" b="b"/>
              <a:pathLst>
                <a:path w="22324" h="56941" extrusionOk="0">
                  <a:moveTo>
                    <a:pt x="0" y="0"/>
                  </a:moveTo>
                  <a:lnTo>
                    <a:pt x="0" y="56940"/>
                  </a:lnTo>
                  <a:lnTo>
                    <a:pt x="22323" y="56940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rgbClr val="0A6787"/>
            </a:solidFill>
            <a:ln w="9525" cap="flat" cmpd="sng">
              <a:solidFill>
                <a:srgbClr val="00A290"/>
              </a:solidFill>
              <a:prstDash val="solid"/>
              <a:miter lim="4621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59"/>
            <p:cNvSpPr/>
            <p:nvPr/>
          </p:nvSpPr>
          <p:spPr>
            <a:xfrm>
              <a:off x="6735922" y="2267159"/>
              <a:ext cx="782209" cy="735341"/>
            </a:xfrm>
            <a:custGeom>
              <a:avLst/>
              <a:gdLst/>
              <a:ahLst/>
              <a:cxnLst/>
              <a:rect l="l" t="t" r="r" b="b"/>
              <a:pathLst>
                <a:path w="46264" h="43492" extrusionOk="0">
                  <a:moveTo>
                    <a:pt x="8689" y="1"/>
                  </a:moveTo>
                  <a:cubicBezTo>
                    <a:pt x="3883" y="1"/>
                    <a:pt x="0" y="3883"/>
                    <a:pt x="0" y="8689"/>
                  </a:cubicBezTo>
                  <a:lnTo>
                    <a:pt x="0" y="43491"/>
                  </a:lnTo>
                  <a:lnTo>
                    <a:pt x="46264" y="43491"/>
                  </a:lnTo>
                  <a:lnTo>
                    <a:pt x="46264" y="8689"/>
                  </a:lnTo>
                  <a:cubicBezTo>
                    <a:pt x="46264" y="3883"/>
                    <a:pt x="42382" y="1"/>
                    <a:pt x="37575" y="1"/>
                  </a:cubicBezTo>
                  <a:close/>
                </a:path>
              </a:pathLst>
            </a:custGeom>
            <a:solidFill>
              <a:srgbClr val="8CD0BF"/>
            </a:solidFill>
            <a:ln w="9525" cap="flat" cmpd="sng">
              <a:solidFill>
                <a:srgbClr val="0A6787"/>
              </a:solidFill>
              <a:prstDash val="solid"/>
              <a:miter lim="4621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59"/>
            <p:cNvSpPr/>
            <p:nvPr/>
          </p:nvSpPr>
          <p:spPr>
            <a:xfrm>
              <a:off x="6886732" y="1710799"/>
              <a:ext cx="478246" cy="724402"/>
            </a:xfrm>
            <a:custGeom>
              <a:avLst/>
              <a:gdLst/>
              <a:ahLst/>
              <a:cxnLst/>
              <a:rect l="l" t="t" r="r" b="b"/>
              <a:pathLst>
                <a:path w="28286" h="42845" extrusionOk="0">
                  <a:moveTo>
                    <a:pt x="4576" y="1"/>
                  </a:moveTo>
                  <a:cubicBezTo>
                    <a:pt x="2034" y="1"/>
                    <a:pt x="0" y="2081"/>
                    <a:pt x="0" y="4576"/>
                  </a:cubicBezTo>
                  <a:lnTo>
                    <a:pt x="0" y="21122"/>
                  </a:lnTo>
                  <a:cubicBezTo>
                    <a:pt x="0" y="25051"/>
                    <a:pt x="3235" y="28286"/>
                    <a:pt x="7164" y="28286"/>
                  </a:cubicBezTo>
                  <a:lnTo>
                    <a:pt x="8782" y="28286"/>
                  </a:lnTo>
                  <a:lnTo>
                    <a:pt x="8782" y="32908"/>
                  </a:lnTo>
                  <a:lnTo>
                    <a:pt x="8782" y="35450"/>
                  </a:lnTo>
                  <a:cubicBezTo>
                    <a:pt x="8689" y="39517"/>
                    <a:pt x="11971" y="42844"/>
                    <a:pt x="16038" y="42844"/>
                  </a:cubicBezTo>
                  <a:cubicBezTo>
                    <a:pt x="19874" y="42844"/>
                    <a:pt x="22970" y="39748"/>
                    <a:pt x="22970" y="35912"/>
                  </a:cubicBezTo>
                  <a:lnTo>
                    <a:pt x="22970" y="32908"/>
                  </a:lnTo>
                  <a:lnTo>
                    <a:pt x="22970" y="28286"/>
                  </a:lnTo>
                  <a:cubicBezTo>
                    <a:pt x="25882" y="28286"/>
                    <a:pt x="28285" y="25883"/>
                    <a:pt x="28285" y="22971"/>
                  </a:cubicBezTo>
                  <a:lnTo>
                    <a:pt x="28285" y="4576"/>
                  </a:lnTo>
                  <a:cubicBezTo>
                    <a:pt x="28285" y="2081"/>
                    <a:pt x="26206" y="1"/>
                    <a:pt x="2371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A290"/>
              </a:solidFill>
              <a:prstDash val="solid"/>
              <a:miter lim="4621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59"/>
            <p:cNvSpPr/>
            <p:nvPr/>
          </p:nvSpPr>
          <p:spPr>
            <a:xfrm>
              <a:off x="7085981" y="1922560"/>
              <a:ext cx="76591" cy="58618"/>
            </a:xfrm>
            <a:custGeom>
              <a:avLst/>
              <a:gdLst/>
              <a:ahLst/>
              <a:cxnLst/>
              <a:rect l="l" t="t" r="r" b="b"/>
              <a:pathLst>
                <a:path w="4530" h="3467" fill="none" extrusionOk="0">
                  <a:moveTo>
                    <a:pt x="4530" y="3467"/>
                  </a:moveTo>
                  <a:lnTo>
                    <a:pt x="4530" y="2312"/>
                  </a:lnTo>
                  <a:cubicBezTo>
                    <a:pt x="4530" y="1017"/>
                    <a:pt x="3513" y="1"/>
                    <a:pt x="2265" y="1"/>
                  </a:cubicBezTo>
                  <a:lnTo>
                    <a:pt x="2265" y="1"/>
                  </a:lnTo>
                  <a:cubicBezTo>
                    <a:pt x="1017" y="1"/>
                    <a:pt x="1" y="1017"/>
                    <a:pt x="1" y="2265"/>
                  </a:cubicBezTo>
                  <a:lnTo>
                    <a:pt x="1" y="3421"/>
                  </a:lnTo>
                </a:path>
              </a:pathLst>
            </a:custGeom>
            <a:noFill/>
            <a:ln w="9525" cap="flat" cmpd="sng">
              <a:solidFill>
                <a:srgbClr val="00A290"/>
              </a:solidFill>
              <a:prstDash val="solid"/>
              <a:miter lim="4621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59"/>
            <p:cNvSpPr/>
            <p:nvPr/>
          </p:nvSpPr>
          <p:spPr>
            <a:xfrm>
              <a:off x="6964082" y="1922560"/>
              <a:ext cx="77386" cy="58618"/>
            </a:xfrm>
            <a:custGeom>
              <a:avLst/>
              <a:gdLst/>
              <a:ahLst/>
              <a:cxnLst/>
              <a:rect l="l" t="t" r="r" b="b"/>
              <a:pathLst>
                <a:path w="4577" h="3467" fill="none" extrusionOk="0">
                  <a:moveTo>
                    <a:pt x="4576" y="3467"/>
                  </a:moveTo>
                  <a:lnTo>
                    <a:pt x="4576" y="2312"/>
                  </a:lnTo>
                  <a:cubicBezTo>
                    <a:pt x="4576" y="1017"/>
                    <a:pt x="3560" y="1"/>
                    <a:pt x="2312" y="1"/>
                  </a:cubicBezTo>
                  <a:lnTo>
                    <a:pt x="2312" y="1"/>
                  </a:lnTo>
                  <a:cubicBezTo>
                    <a:pt x="1018" y="1"/>
                    <a:pt x="1" y="1017"/>
                    <a:pt x="47" y="2312"/>
                  </a:cubicBezTo>
                  <a:lnTo>
                    <a:pt x="47" y="34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59"/>
            <p:cNvSpPr/>
            <p:nvPr/>
          </p:nvSpPr>
          <p:spPr>
            <a:xfrm>
              <a:off x="7123498" y="3667432"/>
              <a:ext cx="390715" cy="164104"/>
            </a:xfrm>
            <a:custGeom>
              <a:avLst/>
              <a:gdLst/>
              <a:ahLst/>
              <a:cxnLst/>
              <a:rect l="l" t="t" r="r" b="b"/>
              <a:pathLst>
                <a:path w="23109" h="9706" extrusionOk="0">
                  <a:moveTo>
                    <a:pt x="6840" y="0"/>
                  </a:moveTo>
                  <a:cubicBezTo>
                    <a:pt x="3050" y="0"/>
                    <a:pt x="0" y="3051"/>
                    <a:pt x="0" y="6840"/>
                  </a:cubicBezTo>
                  <a:lnTo>
                    <a:pt x="0" y="9706"/>
                  </a:lnTo>
                  <a:lnTo>
                    <a:pt x="23109" y="9706"/>
                  </a:lnTo>
                  <a:lnTo>
                    <a:pt x="23109" y="6840"/>
                  </a:lnTo>
                  <a:cubicBezTo>
                    <a:pt x="23109" y="3051"/>
                    <a:pt x="20058" y="0"/>
                    <a:pt x="16269" y="0"/>
                  </a:cubicBezTo>
                  <a:close/>
                </a:path>
              </a:pathLst>
            </a:custGeom>
            <a:solidFill>
              <a:srgbClr val="00A29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59"/>
            <p:cNvSpPr/>
            <p:nvPr/>
          </p:nvSpPr>
          <p:spPr>
            <a:xfrm>
              <a:off x="6732794" y="3667432"/>
              <a:ext cx="397766" cy="164104"/>
            </a:xfrm>
            <a:custGeom>
              <a:avLst/>
              <a:gdLst/>
              <a:ahLst/>
              <a:cxnLst/>
              <a:rect l="l" t="t" r="r" b="b"/>
              <a:pathLst>
                <a:path w="23526" h="9706" extrusionOk="0">
                  <a:moveTo>
                    <a:pt x="6841" y="0"/>
                  </a:moveTo>
                  <a:cubicBezTo>
                    <a:pt x="3051" y="0"/>
                    <a:pt x="0" y="3051"/>
                    <a:pt x="0" y="6840"/>
                  </a:cubicBezTo>
                  <a:lnTo>
                    <a:pt x="0" y="9706"/>
                  </a:lnTo>
                  <a:lnTo>
                    <a:pt x="23525" y="9706"/>
                  </a:lnTo>
                  <a:lnTo>
                    <a:pt x="23525" y="6840"/>
                  </a:lnTo>
                  <a:cubicBezTo>
                    <a:pt x="23525" y="3051"/>
                    <a:pt x="20475" y="0"/>
                    <a:pt x="16685" y="0"/>
                  </a:cubicBezTo>
                  <a:close/>
                </a:path>
              </a:pathLst>
            </a:custGeom>
            <a:solidFill>
              <a:srgbClr val="00A29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9"/>
            <p:cNvSpPr/>
            <p:nvPr/>
          </p:nvSpPr>
          <p:spPr>
            <a:xfrm>
              <a:off x="6820305" y="1613128"/>
              <a:ext cx="627505" cy="611866"/>
            </a:xfrm>
            <a:custGeom>
              <a:avLst/>
              <a:gdLst/>
              <a:ahLst/>
              <a:cxnLst/>
              <a:rect l="l" t="t" r="r" b="b"/>
              <a:pathLst>
                <a:path w="37114" h="36189" extrusionOk="0">
                  <a:moveTo>
                    <a:pt x="25230" y="0"/>
                  </a:moveTo>
                  <a:cubicBezTo>
                    <a:pt x="25201" y="0"/>
                    <a:pt x="25172" y="0"/>
                    <a:pt x="25143" y="1"/>
                  </a:cubicBezTo>
                  <a:lnTo>
                    <a:pt x="6887" y="185"/>
                  </a:lnTo>
                  <a:lnTo>
                    <a:pt x="4623" y="185"/>
                  </a:lnTo>
                  <a:cubicBezTo>
                    <a:pt x="4594" y="185"/>
                    <a:pt x="4566" y="185"/>
                    <a:pt x="4538" y="185"/>
                  </a:cubicBezTo>
                  <a:cubicBezTo>
                    <a:pt x="2034" y="185"/>
                    <a:pt x="1" y="2201"/>
                    <a:pt x="1" y="4715"/>
                  </a:cubicBezTo>
                  <a:lnTo>
                    <a:pt x="1" y="6933"/>
                  </a:lnTo>
                  <a:cubicBezTo>
                    <a:pt x="1" y="11370"/>
                    <a:pt x="3606" y="14929"/>
                    <a:pt x="7996" y="14929"/>
                  </a:cubicBezTo>
                  <a:lnTo>
                    <a:pt x="17517" y="14929"/>
                  </a:lnTo>
                  <a:lnTo>
                    <a:pt x="23618" y="14836"/>
                  </a:lnTo>
                  <a:lnTo>
                    <a:pt x="23618" y="14836"/>
                  </a:lnTo>
                  <a:cubicBezTo>
                    <a:pt x="23618" y="14836"/>
                    <a:pt x="23170" y="19184"/>
                    <a:pt x="27393" y="19184"/>
                  </a:cubicBezTo>
                  <a:cubicBezTo>
                    <a:pt x="27459" y="19184"/>
                    <a:pt x="27525" y="19183"/>
                    <a:pt x="27593" y="19181"/>
                  </a:cubicBezTo>
                  <a:cubicBezTo>
                    <a:pt x="28193" y="19181"/>
                    <a:pt x="28656" y="19643"/>
                    <a:pt x="28656" y="20244"/>
                  </a:cubicBezTo>
                  <a:lnTo>
                    <a:pt x="28656" y="25651"/>
                  </a:lnTo>
                  <a:cubicBezTo>
                    <a:pt x="28656" y="26622"/>
                    <a:pt x="27916" y="27361"/>
                    <a:pt x="26946" y="27361"/>
                  </a:cubicBezTo>
                  <a:cubicBezTo>
                    <a:pt x="25097" y="27361"/>
                    <a:pt x="23618" y="28840"/>
                    <a:pt x="23618" y="30689"/>
                  </a:cubicBezTo>
                  <a:lnTo>
                    <a:pt x="23618" y="31706"/>
                  </a:lnTo>
                  <a:cubicBezTo>
                    <a:pt x="23618" y="34155"/>
                    <a:pt x="25651" y="36189"/>
                    <a:pt x="28101" y="36189"/>
                  </a:cubicBezTo>
                  <a:cubicBezTo>
                    <a:pt x="33092" y="36189"/>
                    <a:pt x="37113" y="32168"/>
                    <a:pt x="37113" y="27223"/>
                  </a:cubicBezTo>
                  <a:lnTo>
                    <a:pt x="37113" y="17517"/>
                  </a:lnTo>
                  <a:cubicBezTo>
                    <a:pt x="37113" y="16454"/>
                    <a:pt x="37067" y="14189"/>
                    <a:pt x="37021" y="11647"/>
                  </a:cubicBezTo>
                  <a:cubicBezTo>
                    <a:pt x="36975" y="5160"/>
                    <a:pt x="31707" y="0"/>
                    <a:pt x="25230" y="0"/>
                  </a:cubicBezTo>
                  <a:close/>
                </a:path>
              </a:pathLst>
            </a:custGeom>
            <a:solidFill>
              <a:srgbClr val="00A29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9"/>
            <p:cNvSpPr/>
            <p:nvPr/>
          </p:nvSpPr>
          <p:spPr>
            <a:xfrm>
              <a:off x="5830702" y="1898332"/>
              <a:ext cx="76591" cy="57857"/>
            </a:xfrm>
            <a:custGeom>
              <a:avLst/>
              <a:gdLst/>
              <a:ahLst/>
              <a:cxnLst/>
              <a:rect l="l" t="t" r="r" b="b"/>
              <a:pathLst>
                <a:path w="4530" h="3422" fill="none" extrusionOk="0">
                  <a:moveTo>
                    <a:pt x="0" y="3421"/>
                  </a:moveTo>
                  <a:lnTo>
                    <a:pt x="0" y="2266"/>
                  </a:lnTo>
                  <a:cubicBezTo>
                    <a:pt x="0" y="1018"/>
                    <a:pt x="1017" y="1"/>
                    <a:pt x="2265" y="1"/>
                  </a:cubicBezTo>
                  <a:lnTo>
                    <a:pt x="2265" y="1"/>
                  </a:lnTo>
                  <a:cubicBezTo>
                    <a:pt x="3513" y="1"/>
                    <a:pt x="4530" y="1018"/>
                    <a:pt x="4530" y="2266"/>
                  </a:cubicBezTo>
                  <a:lnTo>
                    <a:pt x="4530" y="3421"/>
                  </a:lnTo>
                </a:path>
              </a:pathLst>
            </a:custGeom>
            <a:noFill/>
            <a:ln w="9525" cap="flat" cmpd="sng">
              <a:solidFill>
                <a:srgbClr val="00A290"/>
              </a:solidFill>
              <a:prstDash val="solid"/>
              <a:miter lim="4621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9"/>
            <p:cNvSpPr/>
            <p:nvPr/>
          </p:nvSpPr>
          <p:spPr>
            <a:xfrm>
              <a:off x="6964483" y="1922560"/>
              <a:ext cx="76591" cy="58618"/>
            </a:xfrm>
            <a:custGeom>
              <a:avLst/>
              <a:gdLst/>
              <a:ahLst/>
              <a:cxnLst/>
              <a:rect l="l" t="t" r="r" b="b"/>
              <a:pathLst>
                <a:path w="4530" h="3467" fill="none" extrusionOk="0">
                  <a:moveTo>
                    <a:pt x="4530" y="3467"/>
                  </a:moveTo>
                  <a:lnTo>
                    <a:pt x="4530" y="2312"/>
                  </a:lnTo>
                  <a:cubicBezTo>
                    <a:pt x="4530" y="1017"/>
                    <a:pt x="3513" y="1"/>
                    <a:pt x="2265" y="1"/>
                  </a:cubicBezTo>
                  <a:lnTo>
                    <a:pt x="2265" y="1"/>
                  </a:lnTo>
                  <a:cubicBezTo>
                    <a:pt x="1017" y="1"/>
                    <a:pt x="1" y="1017"/>
                    <a:pt x="1" y="2265"/>
                  </a:cubicBezTo>
                  <a:lnTo>
                    <a:pt x="1" y="3421"/>
                  </a:lnTo>
                </a:path>
              </a:pathLst>
            </a:custGeom>
            <a:noFill/>
            <a:ln w="9525" cap="flat" cmpd="sng">
              <a:solidFill>
                <a:srgbClr val="00A290"/>
              </a:solidFill>
              <a:prstDash val="solid"/>
              <a:miter lim="4621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94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4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4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4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4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" grpId="0"/>
      <p:bldP spid="1955" grpId="0"/>
      <p:bldP spid="1954" grpId="0"/>
      <p:bldP spid="1956" grpId="0"/>
      <p:bldP spid="1957" grpId="0"/>
      <p:bldP spid="1958" grpId="0"/>
      <p:bldP spid="19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30"/>
          <p:cNvSpPr txBox="1">
            <a:spLocks noGrp="1"/>
          </p:cNvSpPr>
          <p:nvPr>
            <p:ph type="subTitle" idx="1"/>
          </p:nvPr>
        </p:nvSpPr>
        <p:spPr>
          <a:xfrm>
            <a:off x="2116766" y="2386644"/>
            <a:ext cx="3605854" cy="113875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0D678F"/>
              </a:buClr>
              <a:buFont typeface="Arial"/>
              <a:buNone/>
            </a:pPr>
            <a:r>
              <a:rPr lang="hu-HU" dirty="0"/>
              <a:t>A föld erőforrás-felhasználása és energiafogyasztása túl nagy mértékben növekszik. Új megoldások kellenek az energiahatékonyság növelésére.</a:t>
            </a:r>
            <a:endParaRPr dirty="0"/>
          </a:p>
        </p:txBody>
      </p:sp>
      <p:sp>
        <p:nvSpPr>
          <p:cNvPr id="934" name="Google Shape;934;p30"/>
          <p:cNvSpPr txBox="1">
            <a:spLocks noGrp="1"/>
          </p:cNvSpPr>
          <p:nvPr>
            <p:ph type="subTitle" idx="2"/>
          </p:nvPr>
        </p:nvSpPr>
        <p:spPr>
          <a:xfrm>
            <a:off x="1698125" y="1475150"/>
            <a:ext cx="4716300" cy="45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678F"/>
              </a:buClr>
              <a:buFont typeface="Arial"/>
              <a:buNone/>
            </a:pPr>
            <a:r>
              <a:rPr lang="hu-HU" dirty="0">
                <a:solidFill>
                  <a:srgbClr val="126B8F"/>
                </a:solidFill>
              </a:rPr>
              <a:t>Mi a probléma?</a:t>
            </a:r>
            <a:endParaRPr dirty="0"/>
          </a:p>
        </p:txBody>
      </p:sp>
    </p:spTree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35"/>
          <p:cNvSpPr txBox="1">
            <a:spLocks noGrp="1"/>
          </p:cNvSpPr>
          <p:nvPr>
            <p:ph type="ctrTitle"/>
          </p:nvPr>
        </p:nvSpPr>
        <p:spPr>
          <a:xfrm>
            <a:off x="736950" y="695909"/>
            <a:ext cx="4268400" cy="46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Társadalmi hatás</a:t>
            </a:r>
            <a:endParaRPr dirty="0"/>
          </a:p>
        </p:txBody>
      </p:sp>
      <p:sp>
        <p:nvSpPr>
          <p:cNvPr id="1026" name="Google Shape;1026;p35"/>
          <p:cNvSpPr txBox="1">
            <a:spLocks noGrp="1"/>
          </p:cNvSpPr>
          <p:nvPr>
            <p:ph type="subTitle" idx="1"/>
          </p:nvPr>
        </p:nvSpPr>
        <p:spPr>
          <a:xfrm>
            <a:off x="740694" y="1725050"/>
            <a:ext cx="4269600" cy="21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hu-HU" b="1" dirty="0">
                <a:solidFill>
                  <a:srgbClr val="09678A"/>
                </a:solidFill>
              </a:rPr>
              <a:t>A három pontból álló akciótervünk azért kiváló, mivel: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Clr>
                <a:srgbClr val="09678A"/>
              </a:buClr>
              <a:buSzPts val="1400"/>
              <a:buFont typeface="Lato"/>
              <a:buChar char="●"/>
            </a:pPr>
            <a:r>
              <a:rPr lang="hu-HU" dirty="0">
                <a:solidFill>
                  <a:srgbClr val="09678A"/>
                </a:solidFill>
              </a:rPr>
              <a:t>Mindenkinek a saját lehetőségéhez mérten kínálunk különböző megoldásokat</a:t>
            </a:r>
            <a:endParaRPr dirty="0">
              <a:solidFill>
                <a:schemeClr val="dk1"/>
              </a:solidFill>
            </a:endParaRPr>
          </a:p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Clr>
                <a:srgbClr val="09678A"/>
              </a:buClr>
              <a:buSzPts val="1400"/>
              <a:buFont typeface="Lato"/>
              <a:buChar char="●"/>
            </a:pPr>
            <a:r>
              <a:rPr lang="hu-HU" dirty="0">
                <a:solidFill>
                  <a:schemeClr val="dk1"/>
                </a:solidFill>
              </a:rPr>
              <a:t>A jövőre is gondolunk</a:t>
            </a:r>
            <a:endParaRPr dirty="0">
              <a:solidFill>
                <a:schemeClr val="dk1"/>
              </a:solidFill>
            </a:endParaRPr>
          </a:p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Clr>
                <a:srgbClr val="09678A"/>
              </a:buClr>
              <a:buSzPts val="1400"/>
              <a:buFont typeface="Lato"/>
              <a:buChar char="●"/>
            </a:pPr>
            <a:r>
              <a:rPr lang="hu-HU" dirty="0">
                <a:solidFill>
                  <a:srgbClr val="09678A"/>
                </a:solidFill>
              </a:rPr>
              <a:t>Az elérhető megoldásokkal is radikális eredményeket érhetünk el</a:t>
            </a:r>
            <a:r>
              <a:rPr lang="es" dirty="0">
                <a:solidFill>
                  <a:srgbClr val="09678A"/>
                </a:solidFill>
              </a:rPr>
              <a:t>!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12700" lvl="0" indent="0">
              <a:buNone/>
            </a:pPr>
            <a:r>
              <a:rPr lang="hu-HU" dirty="0">
                <a:solidFill>
                  <a:srgbClr val="09678A"/>
                </a:solidFill>
              </a:rPr>
              <a:t>Ha mindenki kihozza a saját lehetőségeiből a maximumot, akkor óriási változásokat érhetünk el!</a:t>
            </a:r>
            <a:endParaRPr dirty="0"/>
          </a:p>
        </p:txBody>
      </p:sp>
      <p:sp>
        <p:nvSpPr>
          <p:cNvPr id="1027" name="Google Shape;1027;p35"/>
          <p:cNvSpPr/>
          <p:nvPr/>
        </p:nvSpPr>
        <p:spPr>
          <a:xfrm>
            <a:off x="5497053" y="4601537"/>
            <a:ext cx="3648545" cy="105458"/>
          </a:xfrm>
          <a:custGeom>
            <a:avLst/>
            <a:gdLst/>
            <a:ahLst/>
            <a:cxnLst/>
            <a:rect l="l" t="t" r="r" b="b"/>
            <a:pathLst>
              <a:path w="8018780" h="231775" extrusionOk="0">
                <a:moveTo>
                  <a:pt x="0" y="231563"/>
                </a:moveTo>
                <a:lnTo>
                  <a:pt x="3789706" y="231563"/>
                </a:lnTo>
                <a:lnTo>
                  <a:pt x="3813131" y="226803"/>
                </a:lnTo>
                <a:lnTo>
                  <a:pt x="3832209" y="213836"/>
                </a:lnTo>
                <a:lnTo>
                  <a:pt x="3844990" y="194634"/>
                </a:lnTo>
                <a:lnTo>
                  <a:pt x="3849526" y="171167"/>
                </a:lnTo>
                <a:lnTo>
                  <a:pt x="3847956" y="60396"/>
                </a:lnTo>
                <a:lnTo>
                  <a:pt x="3852488" y="36925"/>
                </a:lnTo>
                <a:lnTo>
                  <a:pt x="3865269" y="17723"/>
                </a:lnTo>
                <a:lnTo>
                  <a:pt x="3884349" y="4758"/>
                </a:lnTo>
                <a:lnTo>
                  <a:pt x="3907776" y="0"/>
                </a:lnTo>
                <a:lnTo>
                  <a:pt x="8018217" y="0"/>
                </a:lnTo>
              </a:path>
            </a:pathLst>
          </a:custGeom>
          <a:noFill/>
          <a:ln w="9525" cap="flat" cmpd="sng">
            <a:solidFill>
              <a:srgbClr val="00A6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028" name="Google Shape;1028;p35"/>
          <p:cNvSpPr/>
          <p:nvPr/>
        </p:nvSpPr>
        <p:spPr>
          <a:xfrm>
            <a:off x="7146518" y="3164525"/>
            <a:ext cx="598357" cy="1226122"/>
          </a:xfrm>
          <a:custGeom>
            <a:avLst/>
            <a:gdLst/>
            <a:ahLst/>
            <a:cxnLst/>
            <a:rect l="l" t="t" r="r" b="b"/>
            <a:pathLst>
              <a:path w="32922" h="67462" extrusionOk="0">
                <a:moveTo>
                  <a:pt x="1" y="0"/>
                </a:moveTo>
                <a:lnTo>
                  <a:pt x="1" y="67461"/>
                </a:lnTo>
                <a:lnTo>
                  <a:pt x="32922" y="67461"/>
                </a:lnTo>
                <a:lnTo>
                  <a:pt x="32922" y="0"/>
                </a:lnTo>
                <a:close/>
              </a:path>
            </a:pathLst>
          </a:custGeom>
          <a:solidFill>
            <a:srgbClr val="0D678F"/>
          </a:solidFill>
          <a:ln w="9525" cap="flat" cmpd="sng">
            <a:solidFill>
              <a:srgbClr val="00A997"/>
            </a:solidFill>
            <a:prstDash val="solid"/>
            <a:miter lim="231188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35"/>
          <p:cNvSpPr/>
          <p:nvPr/>
        </p:nvSpPr>
        <p:spPr>
          <a:xfrm>
            <a:off x="7146100" y="4181001"/>
            <a:ext cx="602138" cy="230695"/>
          </a:xfrm>
          <a:custGeom>
            <a:avLst/>
            <a:gdLst/>
            <a:ahLst/>
            <a:cxnLst/>
            <a:rect l="l" t="t" r="r" b="b"/>
            <a:pathLst>
              <a:path w="33130" h="12693" extrusionOk="0">
                <a:moveTo>
                  <a:pt x="12138" y="0"/>
                </a:moveTo>
                <a:lnTo>
                  <a:pt x="11491" y="23"/>
                </a:lnTo>
                <a:lnTo>
                  <a:pt x="10288" y="139"/>
                </a:lnTo>
                <a:lnTo>
                  <a:pt x="9109" y="370"/>
                </a:lnTo>
                <a:lnTo>
                  <a:pt x="7953" y="740"/>
                </a:lnTo>
                <a:lnTo>
                  <a:pt x="6867" y="1202"/>
                </a:lnTo>
                <a:lnTo>
                  <a:pt x="5850" y="1757"/>
                </a:lnTo>
                <a:lnTo>
                  <a:pt x="4879" y="2404"/>
                </a:lnTo>
                <a:lnTo>
                  <a:pt x="3977" y="3144"/>
                </a:lnTo>
                <a:lnTo>
                  <a:pt x="3145" y="3953"/>
                </a:lnTo>
                <a:lnTo>
                  <a:pt x="2405" y="4855"/>
                </a:lnTo>
                <a:lnTo>
                  <a:pt x="1758" y="5826"/>
                </a:lnTo>
                <a:lnTo>
                  <a:pt x="1203" y="6843"/>
                </a:lnTo>
                <a:lnTo>
                  <a:pt x="740" y="7930"/>
                </a:lnTo>
                <a:lnTo>
                  <a:pt x="394" y="9086"/>
                </a:lnTo>
                <a:lnTo>
                  <a:pt x="139" y="10265"/>
                </a:lnTo>
                <a:lnTo>
                  <a:pt x="24" y="11490"/>
                </a:lnTo>
                <a:lnTo>
                  <a:pt x="1" y="12114"/>
                </a:lnTo>
                <a:lnTo>
                  <a:pt x="47" y="12346"/>
                </a:lnTo>
                <a:lnTo>
                  <a:pt x="347" y="12646"/>
                </a:lnTo>
                <a:lnTo>
                  <a:pt x="579" y="12692"/>
                </a:lnTo>
                <a:lnTo>
                  <a:pt x="32552" y="12692"/>
                </a:lnTo>
                <a:lnTo>
                  <a:pt x="32783" y="12646"/>
                </a:lnTo>
                <a:lnTo>
                  <a:pt x="33107" y="12346"/>
                </a:lnTo>
                <a:lnTo>
                  <a:pt x="33130" y="12114"/>
                </a:lnTo>
                <a:lnTo>
                  <a:pt x="33130" y="11490"/>
                </a:lnTo>
                <a:lnTo>
                  <a:pt x="32991" y="10265"/>
                </a:lnTo>
                <a:lnTo>
                  <a:pt x="32760" y="9086"/>
                </a:lnTo>
                <a:lnTo>
                  <a:pt x="32390" y="7953"/>
                </a:lnTo>
                <a:lnTo>
                  <a:pt x="31928" y="6866"/>
                </a:lnTo>
                <a:lnTo>
                  <a:pt x="31373" y="5826"/>
                </a:lnTo>
                <a:lnTo>
                  <a:pt x="30725" y="4855"/>
                </a:lnTo>
                <a:lnTo>
                  <a:pt x="29986" y="3977"/>
                </a:lnTo>
                <a:lnTo>
                  <a:pt x="29153" y="3144"/>
                </a:lnTo>
                <a:lnTo>
                  <a:pt x="28275" y="2404"/>
                </a:lnTo>
                <a:lnTo>
                  <a:pt x="27304" y="1757"/>
                </a:lnTo>
                <a:lnTo>
                  <a:pt x="26264" y="1202"/>
                </a:lnTo>
                <a:lnTo>
                  <a:pt x="25177" y="740"/>
                </a:lnTo>
                <a:lnTo>
                  <a:pt x="24044" y="393"/>
                </a:lnTo>
                <a:lnTo>
                  <a:pt x="22865" y="139"/>
                </a:lnTo>
                <a:lnTo>
                  <a:pt x="21640" y="23"/>
                </a:lnTo>
                <a:lnTo>
                  <a:pt x="21016" y="0"/>
                </a:lnTo>
                <a:close/>
              </a:path>
            </a:pathLst>
          </a:custGeom>
          <a:solidFill>
            <a:srgbClr val="00A997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35"/>
          <p:cNvSpPr/>
          <p:nvPr/>
        </p:nvSpPr>
        <p:spPr>
          <a:xfrm>
            <a:off x="7748244" y="3167888"/>
            <a:ext cx="597939" cy="1231574"/>
          </a:xfrm>
          <a:custGeom>
            <a:avLst/>
            <a:gdLst/>
            <a:ahLst/>
            <a:cxnLst/>
            <a:rect l="l" t="t" r="r" b="b"/>
            <a:pathLst>
              <a:path w="32899" h="67762" extrusionOk="0">
                <a:moveTo>
                  <a:pt x="1" y="0"/>
                </a:moveTo>
                <a:lnTo>
                  <a:pt x="1" y="67762"/>
                </a:lnTo>
                <a:lnTo>
                  <a:pt x="32899" y="67762"/>
                </a:lnTo>
                <a:lnTo>
                  <a:pt x="32899" y="0"/>
                </a:lnTo>
                <a:close/>
              </a:path>
            </a:pathLst>
          </a:custGeom>
          <a:solidFill>
            <a:srgbClr val="0D678F"/>
          </a:solidFill>
          <a:ln w="9525" cap="flat" cmpd="sng">
            <a:solidFill>
              <a:srgbClr val="00A997"/>
            </a:solidFill>
            <a:prstDash val="solid"/>
            <a:miter lim="231188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35"/>
          <p:cNvSpPr/>
          <p:nvPr/>
        </p:nvSpPr>
        <p:spPr>
          <a:xfrm>
            <a:off x="7368389" y="2308995"/>
            <a:ext cx="662642" cy="388691"/>
          </a:xfrm>
          <a:custGeom>
            <a:avLst/>
            <a:gdLst/>
            <a:ahLst/>
            <a:cxnLst/>
            <a:rect l="l" t="t" r="r" b="b"/>
            <a:pathLst>
              <a:path w="36459" h="21386" fill="none" extrusionOk="0">
                <a:moveTo>
                  <a:pt x="36459" y="0"/>
                </a:moveTo>
                <a:lnTo>
                  <a:pt x="36459" y="0"/>
                </a:lnTo>
                <a:lnTo>
                  <a:pt x="36320" y="2081"/>
                </a:lnTo>
                <a:lnTo>
                  <a:pt x="35927" y="5202"/>
                </a:lnTo>
                <a:lnTo>
                  <a:pt x="35511" y="7260"/>
                </a:lnTo>
                <a:lnTo>
                  <a:pt x="34933" y="9248"/>
                </a:lnTo>
                <a:lnTo>
                  <a:pt x="34193" y="11190"/>
                </a:lnTo>
                <a:lnTo>
                  <a:pt x="33268" y="13039"/>
                </a:lnTo>
                <a:lnTo>
                  <a:pt x="32136" y="14796"/>
                </a:lnTo>
                <a:lnTo>
                  <a:pt x="31465" y="15652"/>
                </a:lnTo>
                <a:lnTo>
                  <a:pt x="30841" y="16392"/>
                </a:lnTo>
                <a:lnTo>
                  <a:pt x="29431" y="17709"/>
                </a:lnTo>
                <a:lnTo>
                  <a:pt x="27905" y="18842"/>
                </a:lnTo>
                <a:lnTo>
                  <a:pt x="26240" y="19767"/>
                </a:lnTo>
                <a:lnTo>
                  <a:pt x="24506" y="20484"/>
                </a:lnTo>
                <a:lnTo>
                  <a:pt x="22680" y="20992"/>
                </a:lnTo>
                <a:lnTo>
                  <a:pt x="20807" y="21293"/>
                </a:lnTo>
                <a:lnTo>
                  <a:pt x="18865" y="21385"/>
                </a:lnTo>
                <a:lnTo>
                  <a:pt x="17894" y="21339"/>
                </a:lnTo>
                <a:lnTo>
                  <a:pt x="16854" y="21247"/>
                </a:lnTo>
                <a:lnTo>
                  <a:pt x="14889" y="20877"/>
                </a:lnTo>
                <a:lnTo>
                  <a:pt x="13016" y="20345"/>
                </a:lnTo>
                <a:lnTo>
                  <a:pt x="11236" y="19628"/>
                </a:lnTo>
                <a:lnTo>
                  <a:pt x="9595" y="18727"/>
                </a:lnTo>
                <a:lnTo>
                  <a:pt x="8046" y="17686"/>
                </a:lnTo>
                <a:lnTo>
                  <a:pt x="6612" y="16484"/>
                </a:lnTo>
                <a:lnTo>
                  <a:pt x="5318" y="15166"/>
                </a:lnTo>
                <a:lnTo>
                  <a:pt x="4162" y="13710"/>
                </a:lnTo>
                <a:lnTo>
                  <a:pt x="3121" y="12161"/>
                </a:lnTo>
                <a:lnTo>
                  <a:pt x="2220" y="10519"/>
                </a:lnTo>
                <a:lnTo>
                  <a:pt x="1480" y="8762"/>
                </a:lnTo>
                <a:lnTo>
                  <a:pt x="879" y="6959"/>
                </a:lnTo>
                <a:lnTo>
                  <a:pt x="417" y="5086"/>
                </a:lnTo>
                <a:lnTo>
                  <a:pt x="139" y="3144"/>
                </a:lnTo>
                <a:lnTo>
                  <a:pt x="0" y="1179"/>
                </a:lnTo>
                <a:lnTo>
                  <a:pt x="24" y="185"/>
                </a:lnTo>
              </a:path>
            </a:pathLst>
          </a:custGeom>
          <a:noFill/>
          <a:ln w="9525" cap="flat" cmpd="sng">
            <a:solidFill>
              <a:srgbClr val="1E1E1C"/>
            </a:solidFill>
            <a:prstDash val="solid"/>
            <a:miter lim="231188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35"/>
          <p:cNvSpPr/>
          <p:nvPr/>
        </p:nvSpPr>
        <p:spPr>
          <a:xfrm>
            <a:off x="7146100" y="2258140"/>
            <a:ext cx="1203839" cy="1131594"/>
          </a:xfrm>
          <a:custGeom>
            <a:avLst/>
            <a:gdLst/>
            <a:ahLst/>
            <a:cxnLst/>
            <a:rect l="l" t="t" r="r" b="b"/>
            <a:pathLst>
              <a:path w="66236" h="62261" extrusionOk="0">
                <a:moveTo>
                  <a:pt x="4578" y="1"/>
                </a:moveTo>
                <a:lnTo>
                  <a:pt x="4116" y="24"/>
                </a:lnTo>
                <a:lnTo>
                  <a:pt x="3214" y="209"/>
                </a:lnTo>
                <a:lnTo>
                  <a:pt x="2405" y="556"/>
                </a:lnTo>
                <a:lnTo>
                  <a:pt x="1665" y="1041"/>
                </a:lnTo>
                <a:lnTo>
                  <a:pt x="1041" y="1665"/>
                </a:lnTo>
                <a:lnTo>
                  <a:pt x="555" y="2405"/>
                </a:lnTo>
                <a:lnTo>
                  <a:pt x="209" y="3214"/>
                </a:lnTo>
                <a:lnTo>
                  <a:pt x="24" y="4116"/>
                </a:lnTo>
                <a:lnTo>
                  <a:pt x="1" y="4578"/>
                </a:lnTo>
                <a:lnTo>
                  <a:pt x="1" y="54723"/>
                </a:lnTo>
                <a:lnTo>
                  <a:pt x="24" y="55486"/>
                </a:lnTo>
                <a:lnTo>
                  <a:pt x="324" y="56966"/>
                </a:lnTo>
                <a:lnTo>
                  <a:pt x="902" y="58307"/>
                </a:lnTo>
                <a:lnTo>
                  <a:pt x="1711" y="59532"/>
                </a:lnTo>
                <a:lnTo>
                  <a:pt x="2752" y="60549"/>
                </a:lnTo>
                <a:lnTo>
                  <a:pt x="3954" y="61359"/>
                </a:lnTo>
                <a:lnTo>
                  <a:pt x="5295" y="61936"/>
                </a:lnTo>
                <a:lnTo>
                  <a:pt x="6774" y="62237"/>
                </a:lnTo>
                <a:lnTo>
                  <a:pt x="7560" y="62260"/>
                </a:lnTo>
                <a:lnTo>
                  <a:pt x="58699" y="62260"/>
                </a:lnTo>
                <a:lnTo>
                  <a:pt x="59485" y="62237"/>
                </a:lnTo>
                <a:lnTo>
                  <a:pt x="60942" y="61936"/>
                </a:lnTo>
                <a:lnTo>
                  <a:pt x="62306" y="61359"/>
                </a:lnTo>
                <a:lnTo>
                  <a:pt x="63508" y="60549"/>
                </a:lnTo>
                <a:lnTo>
                  <a:pt x="64525" y="59509"/>
                </a:lnTo>
                <a:lnTo>
                  <a:pt x="65334" y="58307"/>
                </a:lnTo>
                <a:lnTo>
                  <a:pt x="65912" y="56966"/>
                </a:lnTo>
                <a:lnTo>
                  <a:pt x="66213" y="55486"/>
                </a:lnTo>
                <a:lnTo>
                  <a:pt x="66236" y="54723"/>
                </a:lnTo>
                <a:lnTo>
                  <a:pt x="66236" y="4578"/>
                </a:lnTo>
                <a:lnTo>
                  <a:pt x="66236" y="4116"/>
                </a:lnTo>
                <a:lnTo>
                  <a:pt x="66051" y="3214"/>
                </a:lnTo>
                <a:lnTo>
                  <a:pt x="65704" y="2405"/>
                </a:lnTo>
                <a:lnTo>
                  <a:pt x="65196" y="1665"/>
                </a:lnTo>
                <a:lnTo>
                  <a:pt x="64595" y="1041"/>
                </a:lnTo>
                <a:lnTo>
                  <a:pt x="63855" y="556"/>
                </a:lnTo>
                <a:lnTo>
                  <a:pt x="63046" y="209"/>
                </a:lnTo>
                <a:lnTo>
                  <a:pt x="62144" y="24"/>
                </a:lnTo>
                <a:lnTo>
                  <a:pt x="61682" y="1"/>
                </a:lnTo>
                <a:close/>
              </a:path>
            </a:pathLst>
          </a:custGeom>
          <a:solidFill>
            <a:srgbClr val="9AD1C1"/>
          </a:solidFill>
          <a:ln w="9525" cap="flat" cmpd="sng">
            <a:solidFill>
              <a:srgbClr val="00A997"/>
            </a:solidFill>
            <a:prstDash val="solid"/>
            <a:miter lim="231188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35"/>
          <p:cNvSpPr/>
          <p:nvPr/>
        </p:nvSpPr>
        <p:spPr>
          <a:xfrm>
            <a:off x="7378477" y="1403027"/>
            <a:ext cx="734924" cy="1114364"/>
          </a:xfrm>
          <a:custGeom>
            <a:avLst/>
            <a:gdLst/>
            <a:ahLst/>
            <a:cxnLst/>
            <a:rect l="l" t="t" r="r" b="b"/>
            <a:pathLst>
              <a:path w="40436" h="61313" extrusionOk="0">
                <a:moveTo>
                  <a:pt x="6520" y="1"/>
                </a:moveTo>
                <a:lnTo>
                  <a:pt x="5849" y="24"/>
                </a:lnTo>
                <a:lnTo>
                  <a:pt x="4578" y="278"/>
                </a:lnTo>
                <a:lnTo>
                  <a:pt x="3399" y="787"/>
                </a:lnTo>
                <a:lnTo>
                  <a:pt x="2358" y="1480"/>
                </a:lnTo>
                <a:lnTo>
                  <a:pt x="1480" y="2382"/>
                </a:lnTo>
                <a:lnTo>
                  <a:pt x="786" y="3422"/>
                </a:lnTo>
                <a:lnTo>
                  <a:pt x="278" y="4601"/>
                </a:lnTo>
                <a:lnTo>
                  <a:pt x="23" y="5873"/>
                </a:lnTo>
                <a:lnTo>
                  <a:pt x="0" y="6543"/>
                </a:lnTo>
                <a:lnTo>
                  <a:pt x="0" y="28113"/>
                </a:lnTo>
                <a:lnTo>
                  <a:pt x="0" y="28761"/>
                </a:lnTo>
                <a:lnTo>
                  <a:pt x="139" y="30009"/>
                </a:lnTo>
                <a:lnTo>
                  <a:pt x="393" y="31211"/>
                </a:lnTo>
                <a:lnTo>
                  <a:pt x="740" y="32367"/>
                </a:lnTo>
                <a:lnTo>
                  <a:pt x="1202" y="33477"/>
                </a:lnTo>
                <a:lnTo>
                  <a:pt x="1780" y="34517"/>
                </a:lnTo>
                <a:lnTo>
                  <a:pt x="2451" y="35512"/>
                </a:lnTo>
                <a:lnTo>
                  <a:pt x="3214" y="36413"/>
                </a:lnTo>
                <a:lnTo>
                  <a:pt x="4046" y="37245"/>
                </a:lnTo>
                <a:lnTo>
                  <a:pt x="4948" y="38008"/>
                </a:lnTo>
                <a:lnTo>
                  <a:pt x="5942" y="38679"/>
                </a:lnTo>
                <a:lnTo>
                  <a:pt x="6982" y="39257"/>
                </a:lnTo>
                <a:lnTo>
                  <a:pt x="8092" y="39719"/>
                </a:lnTo>
                <a:lnTo>
                  <a:pt x="9248" y="40066"/>
                </a:lnTo>
                <a:lnTo>
                  <a:pt x="10450" y="40320"/>
                </a:lnTo>
                <a:lnTo>
                  <a:pt x="11698" y="40459"/>
                </a:lnTo>
                <a:lnTo>
                  <a:pt x="12623" y="40459"/>
                </a:lnTo>
                <a:lnTo>
                  <a:pt x="12623" y="47048"/>
                </a:lnTo>
                <a:lnTo>
                  <a:pt x="12554" y="50701"/>
                </a:lnTo>
                <a:lnTo>
                  <a:pt x="12554" y="51256"/>
                </a:lnTo>
                <a:lnTo>
                  <a:pt x="12646" y="52319"/>
                </a:lnTo>
                <a:lnTo>
                  <a:pt x="12970" y="53845"/>
                </a:lnTo>
                <a:lnTo>
                  <a:pt x="13756" y="55764"/>
                </a:lnTo>
                <a:lnTo>
                  <a:pt x="14866" y="57451"/>
                </a:lnTo>
                <a:lnTo>
                  <a:pt x="16276" y="58885"/>
                </a:lnTo>
                <a:lnTo>
                  <a:pt x="17964" y="60041"/>
                </a:lnTo>
                <a:lnTo>
                  <a:pt x="19836" y="60827"/>
                </a:lnTo>
                <a:lnTo>
                  <a:pt x="21385" y="61174"/>
                </a:lnTo>
                <a:lnTo>
                  <a:pt x="22449" y="61289"/>
                </a:lnTo>
                <a:lnTo>
                  <a:pt x="22980" y="61312"/>
                </a:lnTo>
                <a:lnTo>
                  <a:pt x="23998" y="61266"/>
                </a:lnTo>
                <a:lnTo>
                  <a:pt x="25940" y="60873"/>
                </a:lnTo>
                <a:lnTo>
                  <a:pt x="27697" y="60110"/>
                </a:lnTo>
                <a:lnTo>
                  <a:pt x="29292" y="59047"/>
                </a:lnTo>
                <a:lnTo>
                  <a:pt x="30633" y="57706"/>
                </a:lnTo>
                <a:lnTo>
                  <a:pt x="31696" y="56134"/>
                </a:lnTo>
                <a:lnTo>
                  <a:pt x="32436" y="54353"/>
                </a:lnTo>
                <a:lnTo>
                  <a:pt x="32852" y="52411"/>
                </a:lnTo>
                <a:lnTo>
                  <a:pt x="32875" y="51394"/>
                </a:lnTo>
                <a:lnTo>
                  <a:pt x="32875" y="47071"/>
                </a:lnTo>
                <a:lnTo>
                  <a:pt x="32829" y="47071"/>
                </a:lnTo>
                <a:lnTo>
                  <a:pt x="32829" y="40459"/>
                </a:lnTo>
                <a:lnTo>
                  <a:pt x="33615" y="40436"/>
                </a:lnTo>
                <a:lnTo>
                  <a:pt x="35095" y="40135"/>
                </a:lnTo>
                <a:lnTo>
                  <a:pt x="36482" y="39557"/>
                </a:lnTo>
                <a:lnTo>
                  <a:pt x="37684" y="38725"/>
                </a:lnTo>
                <a:lnTo>
                  <a:pt x="38724" y="37685"/>
                </a:lnTo>
                <a:lnTo>
                  <a:pt x="39533" y="36459"/>
                </a:lnTo>
                <a:lnTo>
                  <a:pt x="40111" y="35095"/>
                </a:lnTo>
                <a:lnTo>
                  <a:pt x="40412" y="33616"/>
                </a:lnTo>
                <a:lnTo>
                  <a:pt x="40435" y="32830"/>
                </a:lnTo>
                <a:lnTo>
                  <a:pt x="40435" y="6520"/>
                </a:lnTo>
                <a:lnTo>
                  <a:pt x="40412" y="5850"/>
                </a:lnTo>
                <a:lnTo>
                  <a:pt x="40158" y="4578"/>
                </a:lnTo>
                <a:lnTo>
                  <a:pt x="39649" y="3422"/>
                </a:lnTo>
                <a:lnTo>
                  <a:pt x="38955" y="2359"/>
                </a:lnTo>
                <a:lnTo>
                  <a:pt x="38077" y="1480"/>
                </a:lnTo>
                <a:lnTo>
                  <a:pt x="37013" y="787"/>
                </a:lnTo>
                <a:lnTo>
                  <a:pt x="35858" y="278"/>
                </a:lnTo>
                <a:lnTo>
                  <a:pt x="34586" y="24"/>
                </a:lnTo>
                <a:lnTo>
                  <a:pt x="33916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A997"/>
            </a:solidFill>
            <a:prstDash val="solid"/>
            <a:miter lim="231188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35"/>
          <p:cNvSpPr/>
          <p:nvPr/>
        </p:nvSpPr>
        <p:spPr>
          <a:xfrm>
            <a:off x="7521756" y="2554385"/>
            <a:ext cx="330712" cy="395415"/>
          </a:xfrm>
          <a:custGeom>
            <a:avLst/>
            <a:gdLst/>
            <a:ahLst/>
            <a:cxnLst/>
            <a:rect l="l" t="t" r="r" b="b"/>
            <a:pathLst>
              <a:path w="18196" h="21756" extrusionOk="0">
                <a:moveTo>
                  <a:pt x="556" y="1"/>
                </a:moveTo>
                <a:lnTo>
                  <a:pt x="301" y="116"/>
                </a:lnTo>
                <a:lnTo>
                  <a:pt x="116" y="301"/>
                </a:lnTo>
                <a:lnTo>
                  <a:pt x="1" y="556"/>
                </a:lnTo>
                <a:lnTo>
                  <a:pt x="1" y="717"/>
                </a:lnTo>
                <a:lnTo>
                  <a:pt x="1" y="21039"/>
                </a:lnTo>
                <a:lnTo>
                  <a:pt x="1" y="21201"/>
                </a:lnTo>
                <a:lnTo>
                  <a:pt x="116" y="21455"/>
                </a:lnTo>
                <a:lnTo>
                  <a:pt x="301" y="21640"/>
                </a:lnTo>
                <a:lnTo>
                  <a:pt x="556" y="21756"/>
                </a:lnTo>
                <a:lnTo>
                  <a:pt x="17617" y="21756"/>
                </a:lnTo>
                <a:lnTo>
                  <a:pt x="17872" y="21640"/>
                </a:lnTo>
                <a:lnTo>
                  <a:pt x="18057" y="21455"/>
                </a:lnTo>
                <a:lnTo>
                  <a:pt x="18172" y="21201"/>
                </a:lnTo>
                <a:lnTo>
                  <a:pt x="18195" y="21039"/>
                </a:lnTo>
                <a:lnTo>
                  <a:pt x="18195" y="717"/>
                </a:lnTo>
                <a:lnTo>
                  <a:pt x="18172" y="556"/>
                </a:lnTo>
                <a:lnTo>
                  <a:pt x="18057" y="301"/>
                </a:lnTo>
                <a:lnTo>
                  <a:pt x="17872" y="116"/>
                </a:lnTo>
                <a:lnTo>
                  <a:pt x="17617" y="1"/>
                </a:lnTo>
                <a:close/>
              </a:path>
            </a:pathLst>
          </a:custGeom>
          <a:solidFill>
            <a:srgbClr val="068090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35"/>
          <p:cNvSpPr/>
          <p:nvPr/>
        </p:nvSpPr>
        <p:spPr>
          <a:xfrm>
            <a:off x="7685647" y="1679098"/>
            <a:ext cx="118083" cy="89530"/>
          </a:xfrm>
          <a:custGeom>
            <a:avLst/>
            <a:gdLst/>
            <a:ahLst/>
            <a:cxnLst/>
            <a:rect l="l" t="t" r="r" b="b"/>
            <a:pathLst>
              <a:path w="6497" h="4926" fill="none" extrusionOk="0">
                <a:moveTo>
                  <a:pt x="6496" y="4925"/>
                </a:moveTo>
                <a:lnTo>
                  <a:pt x="6496" y="3261"/>
                </a:lnTo>
                <a:lnTo>
                  <a:pt x="6496" y="2914"/>
                </a:lnTo>
                <a:lnTo>
                  <a:pt x="6358" y="2290"/>
                </a:lnTo>
                <a:lnTo>
                  <a:pt x="6127" y="1689"/>
                </a:lnTo>
                <a:lnTo>
                  <a:pt x="5757" y="1180"/>
                </a:lnTo>
                <a:lnTo>
                  <a:pt x="5317" y="741"/>
                </a:lnTo>
                <a:lnTo>
                  <a:pt x="4809" y="394"/>
                </a:lnTo>
                <a:lnTo>
                  <a:pt x="4231" y="140"/>
                </a:lnTo>
                <a:lnTo>
                  <a:pt x="3584" y="1"/>
                </a:lnTo>
                <a:lnTo>
                  <a:pt x="3260" y="1"/>
                </a:lnTo>
                <a:lnTo>
                  <a:pt x="3260" y="1"/>
                </a:lnTo>
                <a:lnTo>
                  <a:pt x="2913" y="1"/>
                </a:lnTo>
                <a:lnTo>
                  <a:pt x="2289" y="140"/>
                </a:lnTo>
                <a:lnTo>
                  <a:pt x="1711" y="394"/>
                </a:lnTo>
                <a:lnTo>
                  <a:pt x="1179" y="741"/>
                </a:lnTo>
                <a:lnTo>
                  <a:pt x="740" y="1180"/>
                </a:lnTo>
                <a:lnTo>
                  <a:pt x="393" y="1689"/>
                </a:lnTo>
                <a:lnTo>
                  <a:pt x="139" y="2290"/>
                </a:lnTo>
                <a:lnTo>
                  <a:pt x="23" y="2914"/>
                </a:lnTo>
                <a:lnTo>
                  <a:pt x="0" y="3261"/>
                </a:lnTo>
                <a:lnTo>
                  <a:pt x="0" y="4925"/>
                </a:lnTo>
              </a:path>
            </a:pathLst>
          </a:custGeom>
          <a:noFill/>
          <a:ln w="9525" cap="flat" cmpd="sng">
            <a:solidFill>
              <a:srgbClr val="00A997"/>
            </a:solidFill>
            <a:prstDash val="solid"/>
            <a:miter lim="231188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35"/>
          <p:cNvSpPr/>
          <p:nvPr/>
        </p:nvSpPr>
        <p:spPr>
          <a:xfrm>
            <a:off x="7069199" y="2258558"/>
            <a:ext cx="309702" cy="662661"/>
          </a:xfrm>
          <a:custGeom>
            <a:avLst/>
            <a:gdLst/>
            <a:ahLst/>
            <a:cxnLst/>
            <a:rect l="l" t="t" r="r" b="b"/>
            <a:pathLst>
              <a:path w="17040" h="36460" extrusionOk="0">
                <a:moveTo>
                  <a:pt x="4162" y="1"/>
                </a:moveTo>
                <a:lnTo>
                  <a:pt x="3723" y="24"/>
                </a:lnTo>
                <a:lnTo>
                  <a:pt x="2914" y="186"/>
                </a:lnTo>
                <a:lnTo>
                  <a:pt x="2174" y="510"/>
                </a:lnTo>
                <a:lnTo>
                  <a:pt x="1504" y="949"/>
                </a:lnTo>
                <a:lnTo>
                  <a:pt x="926" y="1527"/>
                </a:lnTo>
                <a:lnTo>
                  <a:pt x="486" y="2197"/>
                </a:lnTo>
                <a:lnTo>
                  <a:pt x="163" y="2937"/>
                </a:lnTo>
                <a:lnTo>
                  <a:pt x="1" y="3746"/>
                </a:lnTo>
                <a:lnTo>
                  <a:pt x="1" y="4186"/>
                </a:lnTo>
                <a:lnTo>
                  <a:pt x="1" y="34679"/>
                </a:lnTo>
                <a:lnTo>
                  <a:pt x="24" y="35049"/>
                </a:lnTo>
                <a:lnTo>
                  <a:pt x="278" y="35673"/>
                </a:lnTo>
                <a:lnTo>
                  <a:pt x="764" y="36159"/>
                </a:lnTo>
                <a:lnTo>
                  <a:pt x="1388" y="36413"/>
                </a:lnTo>
                <a:lnTo>
                  <a:pt x="1758" y="36460"/>
                </a:lnTo>
                <a:lnTo>
                  <a:pt x="17039" y="36460"/>
                </a:lnTo>
                <a:lnTo>
                  <a:pt x="17039" y="1"/>
                </a:lnTo>
                <a:close/>
              </a:path>
            </a:pathLst>
          </a:custGeom>
          <a:solidFill>
            <a:srgbClr val="9AD1C1"/>
          </a:solidFill>
          <a:ln w="9525" cap="flat" cmpd="sng">
            <a:solidFill>
              <a:srgbClr val="00A997"/>
            </a:solidFill>
            <a:prstDash val="solid"/>
            <a:miter lim="231188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35"/>
          <p:cNvSpPr/>
          <p:nvPr/>
        </p:nvSpPr>
        <p:spPr>
          <a:xfrm>
            <a:off x="7395271" y="2692212"/>
            <a:ext cx="275242" cy="332384"/>
          </a:xfrm>
          <a:custGeom>
            <a:avLst/>
            <a:gdLst/>
            <a:ahLst/>
            <a:cxnLst/>
            <a:rect l="l" t="t" r="r" b="b"/>
            <a:pathLst>
              <a:path w="15144" h="18288" extrusionOk="0">
                <a:moveTo>
                  <a:pt x="2059" y="1"/>
                </a:moveTo>
                <a:lnTo>
                  <a:pt x="1642" y="24"/>
                </a:lnTo>
                <a:lnTo>
                  <a:pt x="903" y="324"/>
                </a:lnTo>
                <a:lnTo>
                  <a:pt x="348" y="879"/>
                </a:lnTo>
                <a:lnTo>
                  <a:pt x="24" y="1619"/>
                </a:lnTo>
                <a:lnTo>
                  <a:pt x="1" y="2035"/>
                </a:lnTo>
                <a:lnTo>
                  <a:pt x="1" y="16253"/>
                </a:lnTo>
                <a:lnTo>
                  <a:pt x="24" y="16669"/>
                </a:lnTo>
                <a:lnTo>
                  <a:pt x="348" y="17409"/>
                </a:lnTo>
                <a:lnTo>
                  <a:pt x="903" y="17964"/>
                </a:lnTo>
                <a:lnTo>
                  <a:pt x="1642" y="18265"/>
                </a:lnTo>
                <a:lnTo>
                  <a:pt x="2059" y="18288"/>
                </a:lnTo>
                <a:lnTo>
                  <a:pt x="6636" y="18288"/>
                </a:lnTo>
                <a:lnTo>
                  <a:pt x="7515" y="18265"/>
                </a:lnTo>
                <a:lnTo>
                  <a:pt x="9179" y="17918"/>
                </a:lnTo>
                <a:lnTo>
                  <a:pt x="10705" y="17271"/>
                </a:lnTo>
                <a:lnTo>
                  <a:pt x="12069" y="16369"/>
                </a:lnTo>
                <a:lnTo>
                  <a:pt x="13202" y="15213"/>
                </a:lnTo>
                <a:lnTo>
                  <a:pt x="14127" y="13849"/>
                </a:lnTo>
                <a:lnTo>
                  <a:pt x="14774" y="12323"/>
                </a:lnTo>
                <a:lnTo>
                  <a:pt x="15121" y="10659"/>
                </a:lnTo>
                <a:lnTo>
                  <a:pt x="15144" y="9803"/>
                </a:lnTo>
                <a:lnTo>
                  <a:pt x="15144" y="8485"/>
                </a:lnTo>
                <a:lnTo>
                  <a:pt x="15121" y="7630"/>
                </a:lnTo>
                <a:lnTo>
                  <a:pt x="14774" y="5965"/>
                </a:lnTo>
                <a:lnTo>
                  <a:pt x="14127" y="4440"/>
                </a:lnTo>
                <a:lnTo>
                  <a:pt x="13202" y="3076"/>
                </a:lnTo>
                <a:lnTo>
                  <a:pt x="12069" y="1920"/>
                </a:lnTo>
                <a:lnTo>
                  <a:pt x="10705" y="1018"/>
                </a:lnTo>
                <a:lnTo>
                  <a:pt x="9179" y="371"/>
                </a:lnTo>
                <a:lnTo>
                  <a:pt x="7515" y="24"/>
                </a:lnTo>
                <a:lnTo>
                  <a:pt x="6636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A997"/>
            </a:solidFill>
            <a:prstDash val="solid"/>
            <a:miter lim="231188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35"/>
          <p:cNvSpPr/>
          <p:nvPr/>
        </p:nvSpPr>
        <p:spPr>
          <a:xfrm>
            <a:off x="7843631" y="2602296"/>
            <a:ext cx="136167" cy="272298"/>
          </a:xfrm>
          <a:custGeom>
            <a:avLst/>
            <a:gdLst/>
            <a:ahLst/>
            <a:cxnLst/>
            <a:rect l="l" t="t" r="r" b="b"/>
            <a:pathLst>
              <a:path w="7492" h="14982" fill="none" extrusionOk="0">
                <a:moveTo>
                  <a:pt x="1" y="14981"/>
                </a:moveTo>
                <a:lnTo>
                  <a:pt x="764" y="14958"/>
                </a:lnTo>
                <a:lnTo>
                  <a:pt x="2220" y="14658"/>
                </a:lnTo>
                <a:lnTo>
                  <a:pt x="3584" y="14080"/>
                </a:lnTo>
                <a:lnTo>
                  <a:pt x="4763" y="13271"/>
                </a:lnTo>
                <a:lnTo>
                  <a:pt x="5780" y="12253"/>
                </a:lnTo>
                <a:lnTo>
                  <a:pt x="6590" y="11074"/>
                </a:lnTo>
                <a:lnTo>
                  <a:pt x="7168" y="9733"/>
                </a:lnTo>
                <a:lnTo>
                  <a:pt x="7468" y="8254"/>
                </a:lnTo>
                <a:lnTo>
                  <a:pt x="7491" y="7491"/>
                </a:lnTo>
                <a:lnTo>
                  <a:pt x="7468" y="6728"/>
                </a:lnTo>
                <a:lnTo>
                  <a:pt x="7168" y="5248"/>
                </a:lnTo>
                <a:lnTo>
                  <a:pt x="6590" y="3907"/>
                </a:lnTo>
                <a:lnTo>
                  <a:pt x="5780" y="2728"/>
                </a:lnTo>
                <a:lnTo>
                  <a:pt x="4763" y="1711"/>
                </a:lnTo>
                <a:lnTo>
                  <a:pt x="3584" y="902"/>
                </a:lnTo>
                <a:lnTo>
                  <a:pt x="2220" y="324"/>
                </a:lnTo>
                <a:lnTo>
                  <a:pt x="764" y="23"/>
                </a:lnTo>
                <a:lnTo>
                  <a:pt x="1" y="0"/>
                </a:lnTo>
              </a:path>
            </a:pathLst>
          </a:custGeom>
          <a:noFill/>
          <a:ln w="9525" cap="flat" cmpd="sng">
            <a:solidFill>
              <a:srgbClr val="068090"/>
            </a:solidFill>
            <a:prstDash val="solid"/>
            <a:miter lim="231188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35"/>
          <p:cNvSpPr/>
          <p:nvPr/>
        </p:nvSpPr>
        <p:spPr>
          <a:xfrm>
            <a:off x="7069199" y="2682542"/>
            <a:ext cx="398778" cy="353395"/>
          </a:xfrm>
          <a:custGeom>
            <a:avLst/>
            <a:gdLst/>
            <a:ahLst/>
            <a:cxnLst/>
            <a:rect l="l" t="t" r="r" b="b"/>
            <a:pathLst>
              <a:path w="21941" h="19444" extrusionOk="0">
                <a:moveTo>
                  <a:pt x="1" y="1"/>
                </a:moveTo>
                <a:lnTo>
                  <a:pt x="1" y="17178"/>
                </a:lnTo>
                <a:lnTo>
                  <a:pt x="47" y="17641"/>
                </a:lnTo>
                <a:lnTo>
                  <a:pt x="394" y="18450"/>
                </a:lnTo>
                <a:lnTo>
                  <a:pt x="995" y="19074"/>
                </a:lnTo>
                <a:lnTo>
                  <a:pt x="1804" y="19421"/>
                </a:lnTo>
                <a:lnTo>
                  <a:pt x="2290" y="19444"/>
                </a:lnTo>
                <a:lnTo>
                  <a:pt x="21363" y="19444"/>
                </a:lnTo>
                <a:lnTo>
                  <a:pt x="21617" y="19328"/>
                </a:lnTo>
                <a:lnTo>
                  <a:pt x="21825" y="19120"/>
                </a:lnTo>
                <a:lnTo>
                  <a:pt x="21941" y="18866"/>
                </a:lnTo>
                <a:lnTo>
                  <a:pt x="21941" y="18704"/>
                </a:lnTo>
                <a:lnTo>
                  <a:pt x="21941" y="764"/>
                </a:lnTo>
                <a:lnTo>
                  <a:pt x="21941" y="602"/>
                </a:lnTo>
                <a:lnTo>
                  <a:pt x="21825" y="348"/>
                </a:lnTo>
                <a:lnTo>
                  <a:pt x="21617" y="140"/>
                </a:lnTo>
                <a:lnTo>
                  <a:pt x="21363" y="24"/>
                </a:lnTo>
                <a:lnTo>
                  <a:pt x="21201" y="1"/>
                </a:lnTo>
                <a:close/>
              </a:path>
            </a:pathLst>
          </a:custGeom>
          <a:solidFill>
            <a:srgbClr val="9AD1C1"/>
          </a:solidFill>
          <a:ln w="9525" cap="flat" cmpd="sng">
            <a:solidFill>
              <a:srgbClr val="00A997"/>
            </a:solidFill>
            <a:prstDash val="solid"/>
            <a:miter lim="231188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35"/>
          <p:cNvSpPr/>
          <p:nvPr/>
        </p:nvSpPr>
        <p:spPr>
          <a:xfrm>
            <a:off x="7888597" y="2584230"/>
            <a:ext cx="275242" cy="332802"/>
          </a:xfrm>
          <a:custGeom>
            <a:avLst/>
            <a:gdLst/>
            <a:ahLst/>
            <a:cxnLst/>
            <a:rect l="l" t="t" r="r" b="b"/>
            <a:pathLst>
              <a:path w="15144" h="18311" extrusionOk="0">
                <a:moveTo>
                  <a:pt x="8508" y="0"/>
                </a:moveTo>
                <a:lnTo>
                  <a:pt x="7630" y="23"/>
                </a:lnTo>
                <a:lnTo>
                  <a:pt x="5965" y="370"/>
                </a:lnTo>
                <a:lnTo>
                  <a:pt x="4439" y="1017"/>
                </a:lnTo>
                <a:lnTo>
                  <a:pt x="3075" y="1942"/>
                </a:lnTo>
                <a:lnTo>
                  <a:pt x="1919" y="3075"/>
                </a:lnTo>
                <a:lnTo>
                  <a:pt x="1018" y="4439"/>
                </a:lnTo>
                <a:lnTo>
                  <a:pt x="370" y="5965"/>
                </a:lnTo>
                <a:lnTo>
                  <a:pt x="24" y="7629"/>
                </a:lnTo>
                <a:lnTo>
                  <a:pt x="1" y="8508"/>
                </a:lnTo>
                <a:lnTo>
                  <a:pt x="1" y="9803"/>
                </a:lnTo>
                <a:lnTo>
                  <a:pt x="24" y="10681"/>
                </a:lnTo>
                <a:lnTo>
                  <a:pt x="370" y="12346"/>
                </a:lnTo>
                <a:lnTo>
                  <a:pt x="1018" y="13872"/>
                </a:lnTo>
                <a:lnTo>
                  <a:pt x="1919" y="15212"/>
                </a:lnTo>
                <a:lnTo>
                  <a:pt x="3075" y="16368"/>
                </a:lnTo>
                <a:lnTo>
                  <a:pt x="4439" y="17293"/>
                </a:lnTo>
                <a:lnTo>
                  <a:pt x="5965" y="17940"/>
                </a:lnTo>
                <a:lnTo>
                  <a:pt x="7630" y="18264"/>
                </a:lnTo>
                <a:lnTo>
                  <a:pt x="8508" y="18310"/>
                </a:lnTo>
                <a:lnTo>
                  <a:pt x="13086" y="18310"/>
                </a:lnTo>
                <a:lnTo>
                  <a:pt x="13502" y="18287"/>
                </a:lnTo>
                <a:lnTo>
                  <a:pt x="14242" y="17964"/>
                </a:lnTo>
                <a:lnTo>
                  <a:pt x="14797" y="17409"/>
                </a:lnTo>
                <a:lnTo>
                  <a:pt x="15120" y="16669"/>
                </a:lnTo>
                <a:lnTo>
                  <a:pt x="15143" y="16253"/>
                </a:lnTo>
                <a:lnTo>
                  <a:pt x="15143" y="2058"/>
                </a:lnTo>
                <a:lnTo>
                  <a:pt x="15120" y="1642"/>
                </a:lnTo>
                <a:lnTo>
                  <a:pt x="14797" y="902"/>
                </a:lnTo>
                <a:lnTo>
                  <a:pt x="14242" y="347"/>
                </a:lnTo>
                <a:lnTo>
                  <a:pt x="13502" y="23"/>
                </a:lnTo>
                <a:lnTo>
                  <a:pt x="13086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A997"/>
            </a:solidFill>
            <a:prstDash val="solid"/>
            <a:miter lim="231188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35"/>
          <p:cNvSpPr/>
          <p:nvPr/>
        </p:nvSpPr>
        <p:spPr>
          <a:xfrm>
            <a:off x="8188624" y="2258558"/>
            <a:ext cx="310538" cy="662242"/>
          </a:xfrm>
          <a:custGeom>
            <a:avLst/>
            <a:gdLst/>
            <a:ahLst/>
            <a:cxnLst/>
            <a:rect l="l" t="t" r="r" b="b"/>
            <a:pathLst>
              <a:path w="17086" h="36437" extrusionOk="0">
                <a:moveTo>
                  <a:pt x="0" y="1"/>
                </a:moveTo>
                <a:lnTo>
                  <a:pt x="0" y="36436"/>
                </a:lnTo>
                <a:lnTo>
                  <a:pt x="15305" y="36436"/>
                </a:lnTo>
                <a:lnTo>
                  <a:pt x="15675" y="36413"/>
                </a:lnTo>
                <a:lnTo>
                  <a:pt x="16299" y="36159"/>
                </a:lnTo>
                <a:lnTo>
                  <a:pt x="16785" y="35673"/>
                </a:lnTo>
                <a:lnTo>
                  <a:pt x="17039" y="35026"/>
                </a:lnTo>
                <a:lnTo>
                  <a:pt x="17085" y="34679"/>
                </a:lnTo>
                <a:lnTo>
                  <a:pt x="17085" y="4162"/>
                </a:lnTo>
                <a:lnTo>
                  <a:pt x="17062" y="3746"/>
                </a:lnTo>
                <a:lnTo>
                  <a:pt x="16900" y="2937"/>
                </a:lnTo>
                <a:lnTo>
                  <a:pt x="16577" y="2174"/>
                </a:lnTo>
                <a:lnTo>
                  <a:pt x="16114" y="1504"/>
                </a:lnTo>
                <a:lnTo>
                  <a:pt x="15559" y="949"/>
                </a:lnTo>
                <a:lnTo>
                  <a:pt x="14889" y="486"/>
                </a:lnTo>
                <a:lnTo>
                  <a:pt x="14149" y="186"/>
                </a:lnTo>
                <a:lnTo>
                  <a:pt x="13317" y="1"/>
                </a:lnTo>
                <a:close/>
              </a:path>
            </a:pathLst>
          </a:custGeom>
          <a:solidFill>
            <a:srgbClr val="9AD1C1"/>
          </a:solidFill>
          <a:ln w="9525" cap="flat" cmpd="sng">
            <a:solidFill>
              <a:srgbClr val="00A997"/>
            </a:solidFill>
            <a:prstDash val="solid"/>
            <a:miter lim="231188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35"/>
          <p:cNvSpPr/>
          <p:nvPr/>
        </p:nvSpPr>
        <p:spPr>
          <a:xfrm>
            <a:off x="8118448" y="2580449"/>
            <a:ext cx="380712" cy="340363"/>
          </a:xfrm>
          <a:custGeom>
            <a:avLst/>
            <a:gdLst/>
            <a:ahLst/>
            <a:cxnLst/>
            <a:rect l="l" t="t" r="r" b="b"/>
            <a:pathLst>
              <a:path w="20947" h="18727" extrusionOk="0">
                <a:moveTo>
                  <a:pt x="602" y="0"/>
                </a:moveTo>
                <a:lnTo>
                  <a:pt x="324" y="116"/>
                </a:lnTo>
                <a:lnTo>
                  <a:pt x="139" y="324"/>
                </a:lnTo>
                <a:lnTo>
                  <a:pt x="24" y="578"/>
                </a:lnTo>
                <a:lnTo>
                  <a:pt x="0" y="740"/>
                </a:lnTo>
                <a:lnTo>
                  <a:pt x="0" y="18726"/>
                </a:lnTo>
                <a:lnTo>
                  <a:pt x="18865" y="18726"/>
                </a:lnTo>
                <a:lnTo>
                  <a:pt x="19282" y="18703"/>
                </a:lnTo>
                <a:lnTo>
                  <a:pt x="20021" y="18380"/>
                </a:lnTo>
                <a:lnTo>
                  <a:pt x="20599" y="17825"/>
                </a:lnTo>
                <a:lnTo>
                  <a:pt x="20900" y="17085"/>
                </a:lnTo>
                <a:lnTo>
                  <a:pt x="20946" y="16646"/>
                </a:lnTo>
                <a:lnTo>
                  <a:pt x="20946" y="740"/>
                </a:lnTo>
                <a:lnTo>
                  <a:pt x="20923" y="578"/>
                </a:lnTo>
                <a:lnTo>
                  <a:pt x="20807" y="324"/>
                </a:lnTo>
                <a:lnTo>
                  <a:pt x="20599" y="116"/>
                </a:lnTo>
                <a:lnTo>
                  <a:pt x="20345" y="0"/>
                </a:lnTo>
                <a:close/>
              </a:path>
            </a:pathLst>
          </a:custGeom>
          <a:solidFill>
            <a:srgbClr val="9AD1C1"/>
          </a:solidFill>
          <a:ln w="9525" cap="flat" cmpd="sng">
            <a:solidFill>
              <a:srgbClr val="00A997"/>
            </a:solidFill>
            <a:prstDash val="solid"/>
            <a:miter lim="231188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35"/>
          <p:cNvSpPr/>
          <p:nvPr/>
        </p:nvSpPr>
        <p:spPr>
          <a:xfrm>
            <a:off x="5999793" y="3257385"/>
            <a:ext cx="598357" cy="1243352"/>
          </a:xfrm>
          <a:custGeom>
            <a:avLst/>
            <a:gdLst/>
            <a:ahLst/>
            <a:cxnLst/>
            <a:rect l="l" t="t" r="r" b="b"/>
            <a:pathLst>
              <a:path w="32922" h="68410" extrusionOk="0">
                <a:moveTo>
                  <a:pt x="0" y="1"/>
                </a:moveTo>
                <a:lnTo>
                  <a:pt x="0" y="68410"/>
                </a:lnTo>
                <a:lnTo>
                  <a:pt x="32922" y="68410"/>
                </a:lnTo>
                <a:lnTo>
                  <a:pt x="32922" y="1"/>
                </a:lnTo>
                <a:close/>
              </a:path>
            </a:pathLst>
          </a:custGeom>
          <a:solidFill>
            <a:srgbClr val="0D678F"/>
          </a:solidFill>
          <a:ln w="9525" cap="flat" cmpd="sng">
            <a:solidFill>
              <a:srgbClr val="00A997"/>
            </a:solidFill>
            <a:prstDash val="solid"/>
            <a:miter lim="231188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35"/>
          <p:cNvSpPr/>
          <p:nvPr/>
        </p:nvSpPr>
        <p:spPr>
          <a:xfrm>
            <a:off x="6601519" y="3260747"/>
            <a:ext cx="597939" cy="1230320"/>
          </a:xfrm>
          <a:custGeom>
            <a:avLst/>
            <a:gdLst/>
            <a:ahLst/>
            <a:cxnLst/>
            <a:rect l="l" t="t" r="r" b="b"/>
            <a:pathLst>
              <a:path w="32899" h="67693" extrusionOk="0">
                <a:moveTo>
                  <a:pt x="1" y="1"/>
                </a:moveTo>
                <a:lnTo>
                  <a:pt x="1" y="67693"/>
                </a:lnTo>
                <a:lnTo>
                  <a:pt x="32899" y="67693"/>
                </a:lnTo>
                <a:lnTo>
                  <a:pt x="32899" y="1"/>
                </a:lnTo>
                <a:close/>
              </a:path>
            </a:pathLst>
          </a:custGeom>
          <a:solidFill>
            <a:srgbClr val="0D678F"/>
          </a:solidFill>
          <a:ln w="9525" cap="flat" cmpd="sng">
            <a:solidFill>
              <a:srgbClr val="00A997"/>
            </a:solidFill>
            <a:prstDash val="solid"/>
            <a:miter lim="231188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35"/>
          <p:cNvSpPr/>
          <p:nvPr/>
        </p:nvSpPr>
        <p:spPr>
          <a:xfrm>
            <a:off x="6317050" y="2616582"/>
            <a:ext cx="662224" cy="388691"/>
          </a:xfrm>
          <a:custGeom>
            <a:avLst/>
            <a:gdLst/>
            <a:ahLst/>
            <a:cxnLst/>
            <a:rect l="l" t="t" r="r" b="b"/>
            <a:pathLst>
              <a:path w="36436" h="21386" fill="none" extrusionOk="0">
                <a:moveTo>
                  <a:pt x="0" y="0"/>
                </a:moveTo>
                <a:lnTo>
                  <a:pt x="0" y="0"/>
                </a:lnTo>
                <a:lnTo>
                  <a:pt x="116" y="2081"/>
                </a:lnTo>
                <a:lnTo>
                  <a:pt x="532" y="5202"/>
                </a:lnTo>
                <a:lnTo>
                  <a:pt x="948" y="7260"/>
                </a:lnTo>
                <a:lnTo>
                  <a:pt x="1503" y="9248"/>
                </a:lnTo>
                <a:lnTo>
                  <a:pt x="2243" y="11190"/>
                </a:lnTo>
                <a:lnTo>
                  <a:pt x="3167" y="13039"/>
                </a:lnTo>
                <a:lnTo>
                  <a:pt x="4300" y="14796"/>
                </a:lnTo>
                <a:lnTo>
                  <a:pt x="4971" y="15652"/>
                </a:lnTo>
                <a:lnTo>
                  <a:pt x="5618" y="16392"/>
                </a:lnTo>
                <a:lnTo>
                  <a:pt x="7028" y="17709"/>
                </a:lnTo>
                <a:lnTo>
                  <a:pt x="8554" y="18842"/>
                </a:lnTo>
                <a:lnTo>
                  <a:pt x="10195" y="19767"/>
                </a:lnTo>
                <a:lnTo>
                  <a:pt x="11929" y="20484"/>
                </a:lnTo>
                <a:lnTo>
                  <a:pt x="13756" y="20992"/>
                </a:lnTo>
                <a:lnTo>
                  <a:pt x="15652" y="21293"/>
                </a:lnTo>
                <a:lnTo>
                  <a:pt x="17570" y="21385"/>
                </a:lnTo>
                <a:lnTo>
                  <a:pt x="18564" y="21339"/>
                </a:lnTo>
                <a:lnTo>
                  <a:pt x="19582" y="21247"/>
                </a:lnTo>
                <a:lnTo>
                  <a:pt x="21547" y="20877"/>
                </a:lnTo>
                <a:lnTo>
                  <a:pt x="23419" y="20345"/>
                </a:lnTo>
                <a:lnTo>
                  <a:pt x="25200" y="19628"/>
                </a:lnTo>
                <a:lnTo>
                  <a:pt x="26864" y="18727"/>
                </a:lnTo>
                <a:lnTo>
                  <a:pt x="28390" y="17686"/>
                </a:lnTo>
                <a:lnTo>
                  <a:pt x="29823" y="16484"/>
                </a:lnTo>
                <a:lnTo>
                  <a:pt x="31118" y="15166"/>
                </a:lnTo>
                <a:lnTo>
                  <a:pt x="32297" y="13710"/>
                </a:lnTo>
                <a:lnTo>
                  <a:pt x="33314" y="12161"/>
                </a:lnTo>
                <a:lnTo>
                  <a:pt x="34216" y="10519"/>
                </a:lnTo>
                <a:lnTo>
                  <a:pt x="34979" y="8762"/>
                </a:lnTo>
                <a:lnTo>
                  <a:pt x="35580" y="6959"/>
                </a:lnTo>
                <a:lnTo>
                  <a:pt x="36019" y="5086"/>
                </a:lnTo>
                <a:lnTo>
                  <a:pt x="36320" y="3144"/>
                </a:lnTo>
                <a:lnTo>
                  <a:pt x="36435" y="1179"/>
                </a:lnTo>
                <a:lnTo>
                  <a:pt x="36435" y="185"/>
                </a:lnTo>
              </a:path>
            </a:pathLst>
          </a:custGeom>
          <a:noFill/>
          <a:ln w="9525" cap="flat" cmpd="sng">
            <a:solidFill>
              <a:srgbClr val="1E1E1C"/>
            </a:solidFill>
            <a:prstDash val="solid"/>
            <a:miter lim="231188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35"/>
          <p:cNvSpPr/>
          <p:nvPr/>
        </p:nvSpPr>
        <p:spPr>
          <a:xfrm>
            <a:off x="5997684" y="2565727"/>
            <a:ext cx="1203857" cy="1131594"/>
          </a:xfrm>
          <a:custGeom>
            <a:avLst/>
            <a:gdLst/>
            <a:ahLst/>
            <a:cxnLst/>
            <a:rect l="l" t="t" r="r" b="b"/>
            <a:pathLst>
              <a:path w="66237" h="62261" extrusionOk="0">
                <a:moveTo>
                  <a:pt x="4578" y="1"/>
                </a:moveTo>
                <a:lnTo>
                  <a:pt x="4093" y="24"/>
                </a:lnTo>
                <a:lnTo>
                  <a:pt x="3214" y="209"/>
                </a:lnTo>
                <a:lnTo>
                  <a:pt x="2382" y="556"/>
                </a:lnTo>
                <a:lnTo>
                  <a:pt x="1665" y="1041"/>
                </a:lnTo>
                <a:lnTo>
                  <a:pt x="1041" y="1665"/>
                </a:lnTo>
                <a:lnTo>
                  <a:pt x="533" y="2405"/>
                </a:lnTo>
                <a:lnTo>
                  <a:pt x="186" y="3214"/>
                </a:lnTo>
                <a:lnTo>
                  <a:pt x="1" y="4116"/>
                </a:lnTo>
                <a:lnTo>
                  <a:pt x="1" y="4578"/>
                </a:lnTo>
                <a:lnTo>
                  <a:pt x="1" y="54723"/>
                </a:lnTo>
                <a:lnTo>
                  <a:pt x="24" y="55486"/>
                </a:lnTo>
                <a:lnTo>
                  <a:pt x="324" y="56966"/>
                </a:lnTo>
                <a:lnTo>
                  <a:pt x="902" y="58307"/>
                </a:lnTo>
                <a:lnTo>
                  <a:pt x="1712" y="59532"/>
                </a:lnTo>
                <a:lnTo>
                  <a:pt x="2729" y="60549"/>
                </a:lnTo>
                <a:lnTo>
                  <a:pt x="3931" y="61359"/>
                </a:lnTo>
                <a:lnTo>
                  <a:pt x="5295" y="61937"/>
                </a:lnTo>
                <a:lnTo>
                  <a:pt x="6751" y="62237"/>
                </a:lnTo>
                <a:lnTo>
                  <a:pt x="7538" y="62260"/>
                </a:lnTo>
                <a:lnTo>
                  <a:pt x="58699" y="62260"/>
                </a:lnTo>
                <a:lnTo>
                  <a:pt x="59462" y="62237"/>
                </a:lnTo>
                <a:lnTo>
                  <a:pt x="60942" y="61937"/>
                </a:lnTo>
                <a:lnTo>
                  <a:pt x="62283" y="61359"/>
                </a:lnTo>
                <a:lnTo>
                  <a:pt x="63485" y="60549"/>
                </a:lnTo>
                <a:lnTo>
                  <a:pt x="64525" y="59509"/>
                </a:lnTo>
                <a:lnTo>
                  <a:pt x="65335" y="58307"/>
                </a:lnTo>
                <a:lnTo>
                  <a:pt x="65889" y="56966"/>
                </a:lnTo>
                <a:lnTo>
                  <a:pt x="66190" y="55486"/>
                </a:lnTo>
                <a:lnTo>
                  <a:pt x="66236" y="54723"/>
                </a:lnTo>
                <a:lnTo>
                  <a:pt x="66236" y="4578"/>
                </a:lnTo>
                <a:lnTo>
                  <a:pt x="66213" y="4116"/>
                </a:lnTo>
                <a:lnTo>
                  <a:pt x="66028" y="3214"/>
                </a:lnTo>
                <a:lnTo>
                  <a:pt x="65681" y="2405"/>
                </a:lnTo>
                <a:lnTo>
                  <a:pt x="65196" y="1665"/>
                </a:lnTo>
                <a:lnTo>
                  <a:pt x="64572" y="1041"/>
                </a:lnTo>
                <a:lnTo>
                  <a:pt x="63832" y="556"/>
                </a:lnTo>
                <a:lnTo>
                  <a:pt x="63023" y="209"/>
                </a:lnTo>
                <a:lnTo>
                  <a:pt x="62121" y="24"/>
                </a:lnTo>
                <a:lnTo>
                  <a:pt x="61659" y="1"/>
                </a:lnTo>
                <a:close/>
              </a:path>
            </a:pathLst>
          </a:custGeom>
          <a:solidFill>
            <a:srgbClr val="9AD1C1"/>
          </a:solidFill>
          <a:ln w="9525" cap="flat" cmpd="sng">
            <a:solidFill>
              <a:srgbClr val="00A997"/>
            </a:solidFill>
            <a:prstDash val="solid"/>
            <a:miter lim="231188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35"/>
          <p:cNvSpPr/>
          <p:nvPr/>
        </p:nvSpPr>
        <p:spPr>
          <a:xfrm>
            <a:off x="6680928" y="1862727"/>
            <a:ext cx="341635" cy="645849"/>
          </a:xfrm>
          <a:custGeom>
            <a:avLst/>
            <a:gdLst/>
            <a:ahLst/>
            <a:cxnLst/>
            <a:rect l="l" t="t" r="r" b="b"/>
            <a:pathLst>
              <a:path w="18797" h="35535" extrusionOk="0">
                <a:moveTo>
                  <a:pt x="1" y="1"/>
                </a:moveTo>
                <a:lnTo>
                  <a:pt x="1" y="35535"/>
                </a:lnTo>
                <a:lnTo>
                  <a:pt x="8694" y="35535"/>
                </a:lnTo>
                <a:lnTo>
                  <a:pt x="9734" y="35489"/>
                </a:lnTo>
                <a:lnTo>
                  <a:pt x="11699" y="35095"/>
                </a:lnTo>
                <a:lnTo>
                  <a:pt x="13526" y="34333"/>
                </a:lnTo>
                <a:lnTo>
                  <a:pt x="15144" y="33246"/>
                </a:lnTo>
                <a:lnTo>
                  <a:pt x="16508" y="31859"/>
                </a:lnTo>
                <a:lnTo>
                  <a:pt x="17594" y="30264"/>
                </a:lnTo>
                <a:lnTo>
                  <a:pt x="18357" y="28437"/>
                </a:lnTo>
                <a:lnTo>
                  <a:pt x="18773" y="26472"/>
                </a:lnTo>
                <a:lnTo>
                  <a:pt x="18797" y="25432"/>
                </a:lnTo>
                <a:lnTo>
                  <a:pt x="18797" y="1"/>
                </a:lnTo>
                <a:close/>
              </a:path>
            </a:pathLst>
          </a:custGeom>
          <a:solidFill>
            <a:srgbClr val="00A997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35"/>
          <p:cNvSpPr/>
          <p:nvPr/>
        </p:nvSpPr>
        <p:spPr>
          <a:xfrm>
            <a:off x="6234678" y="1711051"/>
            <a:ext cx="734506" cy="1113510"/>
          </a:xfrm>
          <a:custGeom>
            <a:avLst/>
            <a:gdLst/>
            <a:ahLst/>
            <a:cxnLst/>
            <a:rect l="l" t="t" r="r" b="b"/>
            <a:pathLst>
              <a:path w="40413" h="61266" extrusionOk="0">
                <a:moveTo>
                  <a:pt x="6520" y="0"/>
                </a:moveTo>
                <a:lnTo>
                  <a:pt x="5850" y="23"/>
                </a:lnTo>
                <a:lnTo>
                  <a:pt x="4578" y="277"/>
                </a:lnTo>
                <a:lnTo>
                  <a:pt x="3399" y="763"/>
                </a:lnTo>
                <a:lnTo>
                  <a:pt x="2359" y="1480"/>
                </a:lnTo>
                <a:lnTo>
                  <a:pt x="1480" y="2358"/>
                </a:lnTo>
                <a:lnTo>
                  <a:pt x="764" y="3398"/>
                </a:lnTo>
                <a:lnTo>
                  <a:pt x="278" y="4578"/>
                </a:lnTo>
                <a:lnTo>
                  <a:pt x="1" y="5849"/>
                </a:lnTo>
                <a:lnTo>
                  <a:pt x="1" y="6520"/>
                </a:lnTo>
                <a:lnTo>
                  <a:pt x="1" y="33892"/>
                </a:lnTo>
                <a:lnTo>
                  <a:pt x="1" y="34563"/>
                </a:lnTo>
                <a:lnTo>
                  <a:pt x="278" y="35834"/>
                </a:lnTo>
                <a:lnTo>
                  <a:pt x="764" y="37013"/>
                </a:lnTo>
                <a:lnTo>
                  <a:pt x="1480" y="38054"/>
                </a:lnTo>
                <a:lnTo>
                  <a:pt x="2359" y="38932"/>
                </a:lnTo>
                <a:lnTo>
                  <a:pt x="3399" y="39649"/>
                </a:lnTo>
                <a:lnTo>
                  <a:pt x="4578" y="40134"/>
                </a:lnTo>
                <a:lnTo>
                  <a:pt x="5850" y="40412"/>
                </a:lnTo>
                <a:lnTo>
                  <a:pt x="6520" y="40435"/>
                </a:lnTo>
                <a:lnTo>
                  <a:pt x="7607" y="40435"/>
                </a:lnTo>
                <a:lnTo>
                  <a:pt x="7607" y="47024"/>
                </a:lnTo>
                <a:lnTo>
                  <a:pt x="7538" y="47024"/>
                </a:lnTo>
                <a:lnTo>
                  <a:pt x="7538" y="51370"/>
                </a:lnTo>
                <a:lnTo>
                  <a:pt x="7584" y="52388"/>
                </a:lnTo>
                <a:lnTo>
                  <a:pt x="7977" y="54306"/>
                </a:lnTo>
                <a:lnTo>
                  <a:pt x="8740" y="56087"/>
                </a:lnTo>
                <a:lnTo>
                  <a:pt x="9803" y="57659"/>
                </a:lnTo>
                <a:lnTo>
                  <a:pt x="11144" y="59000"/>
                </a:lnTo>
                <a:lnTo>
                  <a:pt x="12716" y="60086"/>
                </a:lnTo>
                <a:lnTo>
                  <a:pt x="14496" y="60826"/>
                </a:lnTo>
                <a:lnTo>
                  <a:pt x="16415" y="61242"/>
                </a:lnTo>
                <a:lnTo>
                  <a:pt x="17432" y="61265"/>
                </a:lnTo>
                <a:lnTo>
                  <a:pt x="17987" y="61265"/>
                </a:lnTo>
                <a:lnTo>
                  <a:pt x="19051" y="61150"/>
                </a:lnTo>
                <a:lnTo>
                  <a:pt x="20577" y="60803"/>
                </a:lnTo>
                <a:lnTo>
                  <a:pt x="22472" y="59994"/>
                </a:lnTo>
                <a:lnTo>
                  <a:pt x="24137" y="58861"/>
                </a:lnTo>
                <a:lnTo>
                  <a:pt x="25547" y="57404"/>
                </a:lnTo>
                <a:lnTo>
                  <a:pt x="26680" y="55717"/>
                </a:lnTo>
                <a:lnTo>
                  <a:pt x="27443" y="53821"/>
                </a:lnTo>
                <a:lnTo>
                  <a:pt x="27767" y="52295"/>
                </a:lnTo>
                <a:lnTo>
                  <a:pt x="27859" y="51232"/>
                </a:lnTo>
                <a:lnTo>
                  <a:pt x="27859" y="50677"/>
                </a:lnTo>
                <a:lnTo>
                  <a:pt x="27813" y="47024"/>
                </a:lnTo>
                <a:lnTo>
                  <a:pt x="27813" y="40435"/>
                </a:lnTo>
                <a:lnTo>
                  <a:pt x="28090" y="40435"/>
                </a:lnTo>
                <a:lnTo>
                  <a:pt x="28714" y="40412"/>
                </a:lnTo>
                <a:lnTo>
                  <a:pt x="29963" y="40296"/>
                </a:lnTo>
                <a:lnTo>
                  <a:pt x="31165" y="40042"/>
                </a:lnTo>
                <a:lnTo>
                  <a:pt x="32321" y="39672"/>
                </a:lnTo>
                <a:lnTo>
                  <a:pt x="33431" y="39210"/>
                </a:lnTo>
                <a:lnTo>
                  <a:pt x="34471" y="38632"/>
                </a:lnTo>
                <a:lnTo>
                  <a:pt x="35465" y="37984"/>
                </a:lnTo>
                <a:lnTo>
                  <a:pt x="36390" y="37221"/>
                </a:lnTo>
                <a:lnTo>
                  <a:pt x="37222" y="36389"/>
                </a:lnTo>
                <a:lnTo>
                  <a:pt x="37962" y="35464"/>
                </a:lnTo>
                <a:lnTo>
                  <a:pt x="38632" y="34493"/>
                </a:lnTo>
                <a:lnTo>
                  <a:pt x="39210" y="33430"/>
                </a:lnTo>
                <a:lnTo>
                  <a:pt x="39673" y="32320"/>
                </a:lnTo>
                <a:lnTo>
                  <a:pt x="40043" y="31164"/>
                </a:lnTo>
                <a:lnTo>
                  <a:pt x="40274" y="29962"/>
                </a:lnTo>
                <a:lnTo>
                  <a:pt x="40413" y="28714"/>
                </a:lnTo>
                <a:lnTo>
                  <a:pt x="40413" y="28090"/>
                </a:lnTo>
                <a:lnTo>
                  <a:pt x="40413" y="6520"/>
                </a:lnTo>
                <a:lnTo>
                  <a:pt x="40389" y="5849"/>
                </a:lnTo>
                <a:lnTo>
                  <a:pt x="40135" y="4578"/>
                </a:lnTo>
                <a:lnTo>
                  <a:pt x="39650" y="3398"/>
                </a:lnTo>
                <a:lnTo>
                  <a:pt x="38933" y="2358"/>
                </a:lnTo>
                <a:lnTo>
                  <a:pt x="38054" y="1480"/>
                </a:lnTo>
                <a:lnTo>
                  <a:pt x="37014" y="763"/>
                </a:lnTo>
                <a:lnTo>
                  <a:pt x="35835" y="277"/>
                </a:lnTo>
                <a:lnTo>
                  <a:pt x="34563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A997"/>
            </a:solidFill>
            <a:prstDash val="solid"/>
            <a:miter lim="231188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35"/>
          <p:cNvSpPr/>
          <p:nvPr/>
        </p:nvSpPr>
        <p:spPr>
          <a:xfrm>
            <a:off x="5997684" y="1462280"/>
            <a:ext cx="1070235" cy="1045026"/>
          </a:xfrm>
          <a:custGeom>
            <a:avLst/>
            <a:gdLst/>
            <a:ahLst/>
            <a:cxnLst/>
            <a:rect l="l" t="t" r="r" b="b"/>
            <a:pathLst>
              <a:path w="58885" h="57498" extrusionOk="0">
                <a:moveTo>
                  <a:pt x="18033" y="1"/>
                </a:moveTo>
                <a:lnTo>
                  <a:pt x="16161" y="162"/>
                </a:lnTo>
                <a:lnTo>
                  <a:pt x="14311" y="532"/>
                </a:lnTo>
                <a:lnTo>
                  <a:pt x="12554" y="1064"/>
                </a:lnTo>
                <a:lnTo>
                  <a:pt x="10867" y="1758"/>
                </a:lnTo>
                <a:lnTo>
                  <a:pt x="9271" y="2590"/>
                </a:lnTo>
                <a:lnTo>
                  <a:pt x="7769" y="3584"/>
                </a:lnTo>
                <a:lnTo>
                  <a:pt x="6382" y="4717"/>
                </a:lnTo>
                <a:lnTo>
                  <a:pt x="5087" y="5988"/>
                </a:lnTo>
                <a:lnTo>
                  <a:pt x="3931" y="7352"/>
                </a:lnTo>
                <a:lnTo>
                  <a:pt x="2891" y="8832"/>
                </a:lnTo>
                <a:lnTo>
                  <a:pt x="2012" y="10427"/>
                </a:lnTo>
                <a:lnTo>
                  <a:pt x="1295" y="12092"/>
                </a:lnTo>
                <a:lnTo>
                  <a:pt x="717" y="13849"/>
                </a:lnTo>
                <a:lnTo>
                  <a:pt x="324" y="15652"/>
                </a:lnTo>
                <a:lnTo>
                  <a:pt x="116" y="17548"/>
                </a:lnTo>
                <a:lnTo>
                  <a:pt x="93" y="18519"/>
                </a:lnTo>
                <a:lnTo>
                  <a:pt x="24" y="24345"/>
                </a:lnTo>
                <a:lnTo>
                  <a:pt x="1" y="27836"/>
                </a:lnTo>
                <a:lnTo>
                  <a:pt x="1" y="48782"/>
                </a:lnTo>
                <a:lnTo>
                  <a:pt x="24" y="49683"/>
                </a:lnTo>
                <a:lnTo>
                  <a:pt x="371" y="51394"/>
                </a:lnTo>
                <a:lnTo>
                  <a:pt x="1041" y="52943"/>
                </a:lnTo>
                <a:lnTo>
                  <a:pt x="1989" y="54330"/>
                </a:lnTo>
                <a:lnTo>
                  <a:pt x="3168" y="55532"/>
                </a:lnTo>
                <a:lnTo>
                  <a:pt x="4555" y="56457"/>
                </a:lnTo>
                <a:lnTo>
                  <a:pt x="6127" y="57127"/>
                </a:lnTo>
                <a:lnTo>
                  <a:pt x="7815" y="57474"/>
                </a:lnTo>
                <a:lnTo>
                  <a:pt x="8717" y="57497"/>
                </a:lnTo>
                <a:lnTo>
                  <a:pt x="18889" y="57497"/>
                </a:lnTo>
                <a:lnTo>
                  <a:pt x="19444" y="57382"/>
                </a:lnTo>
                <a:lnTo>
                  <a:pt x="20184" y="57035"/>
                </a:lnTo>
                <a:lnTo>
                  <a:pt x="20946" y="56272"/>
                </a:lnTo>
                <a:lnTo>
                  <a:pt x="21293" y="55532"/>
                </a:lnTo>
                <a:lnTo>
                  <a:pt x="21409" y="54977"/>
                </a:lnTo>
                <a:lnTo>
                  <a:pt x="21409" y="54700"/>
                </a:lnTo>
                <a:lnTo>
                  <a:pt x="21409" y="46030"/>
                </a:lnTo>
                <a:lnTo>
                  <a:pt x="21386" y="45499"/>
                </a:lnTo>
                <a:lnTo>
                  <a:pt x="20993" y="44574"/>
                </a:lnTo>
                <a:lnTo>
                  <a:pt x="20299" y="43880"/>
                </a:lnTo>
                <a:lnTo>
                  <a:pt x="19374" y="43487"/>
                </a:lnTo>
                <a:lnTo>
                  <a:pt x="18843" y="43464"/>
                </a:lnTo>
                <a:lnTo>
                  <a:pt x="16091" y="43464"/>
                </a:lnTo>
                <a:lnTo>
                  <a:pt x="15560" y="43418"/>
                </a:lnTo>
                <a:lnTo>
                  <a:pt x="14589" y="43002"/>
                </a:lnTo>
                <a:lnTo>
                  <a:pt x="13872" y="42285"/>
                </a:lnTo>
                <a:lnTo>
                  <a:pt x="13456" y="41314"/>
                </a:lnTo>
                <a:lnTo>
                  <a:pt x="13410" y="40782"/>
                </a:lnTo>
                <a:lnTo>
                  <a:pt x="13410" y="33176"/>
                </a:lnTo>
                <a:lnTo>
                  <a:pt x="13456" y="32621"/>
                </a:lnTo>
                <a:lnTo>
                  <a:pt x="13872" y="31674"/>
                </a:lnTo>
                <a:lnTo>
                  <a:pt x="14589" y="30934"/>
                </a:lnTo>
                <a:lnTo>
                  <a:pt x="15560" y="30541"/>
                </a:lnTo>
                <a:lnTo>
                  <a:pt x="16091" y="30494"/>
                </a:lnTo>
                <a:lnTo>
                  <a:pt x="16646" y="30471"/>
                </a:lnTo>
                <a:lnTo>
                  <a:pt x="17687" y="30263"/>
                </a:lnTo>
                <a:lnTo>
                  <a:pt x="18635" y="29847"/>
                </a:lnTo>
                <a:lnTo>
                  <a:pt x="19490" y="29292"/>
                </a:lnTo>
                <a:lnTo>
                  <a:pt x="20207" y="28552"/>
                </a:lnTo>
                <a:lnTo>
                  <a:pt x="20785" y="27720"/>
                </a:lnTo>
                <a:lnTo>
                  <a:pt x="21178" y="26772"/>
                </a:lnTo>
                <a:lnTo>
                  <a:pt x="21386" y="25732"/>
                </a:lnTo>
                <a:lnTo>
                  <a:pt x="21409" y="25177"/>
                </a:lnTo>
                <a:lnTo>
                  <a:pt x="21409" y="20600"/>
                </a:lnTo>
                <a:lnTo>
                  <a:pt x="21432" y="20391"/>
                </a:lnTo>
                <a:lnTo>
                  <a:pt x="21594" y="19998"/>
                </a:lnTo>
                <a:lnTo>
                  <a:pt x="21894" y="19698"/>
                </a:lnTo>
                <a:lnTo>
                  <a:pt x="22264" y="19536"/>
                </a:lnTo>
                <a:lnTo>
                  <a:pt x="30310" y="19536"/>
                </a:lnTo>
                <a:lnTo>
                  <a:pt x="30656" y="19675"/>
                </a:lnTo>
                <a:lnTo>
                  <a:pt x="30911" y="19929"/>
                </a:lnTo>
                <a:lnTo>
                  <a:pt x="31049" y="20276"/>
                </a:lnTo>
                <a:lnTo>
                  <a:pt x="31049" y="20461"/>
                </a:lnTo>
                <a:lnTo>
                  <a:pt x="31049" y="22588"/>
                </a:lnTo>
                <a:lnTo>
                  <a:pt x="31072" y="22819"/>
                </a:lnTo>
                <a:lnTo>
                  <a:pt x="31234" y="23189"/>
                </a:lnTo>
                <a:lnTo>
                  <a:pt x="31535" y="23489"/>
                </a:lnTo>
                <a:lnTo>
                  <a:pt x="31928" y="23651"/>
                </a:lnTo>
                <a:lnTo>
                  <a:pt x="32136" y="23674"/>
                </a:lnTo>
                <a:lnTo>
                  <a:pt x="53983" y="23674"/>
                </a:lnTo>
                <a:lnTo>
                  <a:pt x="54492" y="23651"/>
                </a:lnTo>
                <a:lnTo>
                  <a:pt x="55440" y="23466"/>
                </a:lnTo>
                <a:lnTo>
                  <a:pt x="56318" y="23096"/>
                </a:lnTo>
                <a:lnTo>
                  <a:pt x="57104" y="22565"/>
                </a:lnTo>
                <a:lnTo>
                  <a:pt x="57775" y="21894"/>
                </a:lnTo>
                <a:lnTo>
                  <a:pt x="58283" y="21131"/>
                </a:lnTo>
                <a:lnTo>
                  <a:pt x="58653" y="20253"/>
                </a:lnTo>
                <a:lnTo>
                  <a:pt x="58861" y="19282"/>
                </a:lnTo>
                <a:lnTo>
                  <a:pt x="58884" y="18796"/>
                </a:lnTo>
                <a:lnTo>
                  <a:pt x="58884" y="10982"/>
                </a:lnTo>
                <a:lnTo>
                  <a:pt x="58884" y="7491"/>
                </a:lnTo>
                <a:lnTo>
                  <a:pt x="58861" y="6751"/>
                </a:lnTo>
                <a:lnTo>
                  <a:pt x="58561" y="5318"/>
                </a:lnTo>
                <a:lnTo>
                  <a:pt x="58006" y="4023"/>
                </a:lnTo>
                <a:lnTo>
                  <a:pt x="57220" y="2867"/>
                </a:lnTo>
                <a:lnTo>
                  <a:pt x="56226" y="1873"/>
                </a:lnTo>
                <a:lnTo>
                  <a:pt x="55070" y="1110"/>
                </a:lnTo>
                <a:lnTo>
                  <a:pt x="53752" y="555"/>
                </a:lnTo>
                <a:lnTo>
                  <a:pt x="52319" y="278"/>
                </a:lnTo>
                <a:lnTo>
                  <a:pt x="51579" y="255"/>
                </a:lnTo>
                <a:lnTo>
                  <a:pt x="48042" y="278"/>
                </a:lnTo>
                <a:lnTo>
                  <a:pt x="19004" y="1"/>
                </a:lnTo>
                <a:close/>
              </a:path>
            </a:pathLst>
          </a:custGeom>
          <a:solidFill>
            <a:srgbClr val="00A997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35"/>
          <p:cNvSpPr/>
          <p:nvPr/>
        </p:nvSpPr>
        <p:spPr>
          <a:xfrm>
            <a:off x="6495627" y="2861973"/>
            <a:ext cx="330712" cy="395415"/>
          </a:xfrm>
          <a:custGeom>
            <a:avLst/>
            <a:gdLst/>
            <a:ahLst/>
            <a:cxnLst/>
            <a:rect l="l" t="t" r="r" b="b"/>
            <a:pathLst>
              <a:path w="18196" h="21756" extrusionOk="0">
                <a:moveTo>
                  <a:pt x="555" y="1"/>
                </a:moveTo>
                <a:lnTo>
                  <a:pt x="301" y="116"/>
                </a:lnTo>
                <a:lnTo>
                  <a:pt x="116" y="301"/>
                </a:lnTo>
                <a:lnTo>
                  <a:pt x="1" y="556"/>
                </a:lnTo>
                <a:lnTo>
                  <a:pt x="1" y="717"/>
                </a:lnTo>
                <a:lnTo>
                  <a:pt x="1" y="21039"/>
                </a:lnTo>
                <a:lnTo>
                  <a:pt x="1" y="21201"/>
                </a:lnTo>
                <a:lnTo>
                  <a:pt x="116" y="21455"/>
                </a:lnTo>
                <a:lnTo>
                  <a:pt x="301" y="21640"/>
                </a:lnTo>
                <a:lnTo>
                  <a:pt x="555" y="21756"/>
                </a:lnTo>
                <a:lnTo>
                  <a:pt x="17617" y="21756"/>
                </a:lnTo>
                <a:lnTo>
                  <a:pt x="17871" y="21640"/>
                </a:lnTo>
                <a:lnTo>
                  <a:pt x="18080" y="21455"/>
                </a:lnTo>
                <a:lnTo>
                  <a:pt x="18172" y="21201"/>
                </a:lnTo>
                <a:lnTo>
                  <a:pt x="18195" y="21039"/>
                </a:lnTo>
                <a:lnTo>
                  <a:pt x="18195" y="717"/>
                </a:lnTo>
                <a:lnTo>
                  <a:pt x="18172" y="556"/>
                </a:lnTo>
                <a:lnTo>
                  <a:pt x="18080" y="301"/>
                </a:lnTo>
                <a:lnTo>
                  <a:pt x="17871" y="116"/>
                </a:lnTo>
                <a:lnTo>
                  <a:pt x="17617" y="1"/>
                </a:lnTo>
                <a:close/>
              </a:path>
            </a:pathLst>
          </a:custGeom>
          <a:solidFill>
            <a:srgbClr val="0D678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35"/>
          <p:cNvSpPr/>
          <p:nvPr/>
        </p:nvSpPr>
        <p:spPr>
          <a:xfrm>
            <a:off x="6543956" y="1986704"/>
            <a:ext cx="118083" cy="89512"/>
          </a:xfrm>
          <a:custGeom>
            <a:avLst/>
            <a:gdLst/>
            <a:ahLst/>
            <a:cxnLst/>
            <a:rect l="l" t="t" r="r" b="b"/>
            <a:pathLst>
              <a:path w="6497" h="4925" fill="none" extrusionOk="0">
                <a:moveTo>
                  <a:pt x="0" y="4924"/>
                </a:moveTo>
                <a:lnTo>
                  <a:pt x="0" y="3260"/>
                </a:lnTo>
                <a:lnTo>
                  <a:pt x="0" y="2913"/>
                </a:lnTo>
                <a:lnTo>
                  <a:pt x="139" y="2289"/>
                </a:lnTo>
                <a:lnTo>
                  <a:pt x="393" y="1711"/>
                </a:lnTo>
                <a:lnTo>
                  <a:pt x="740" y="1179"/>
                </a:lnTo>
                <a:lnTo>
                  <a:pt x="1179" y="740"/>
                </a:lnTo>
                <a:lnTo>
                  <a:pt x="1688" y="393"/>
                </a:lnTo>
                <a:lnTo>
                  <a:pt x="2289" y="139"/>
                </a:lnTo>
                <a:lnTo>
                  <a:pt x="2913" y="23"/>
                </a:lnTo>
                <a:lnTo>
                  <a:pt x="3260" y="0"/>
                </a:lnTo>
                <a:lnTo>
                  <a:pt x="3260" y="0"/>
                </a:lnTo>
                <a:lnTo>
                  <a:pt x="3584" y="23"/>
                </a:lnTo>
                <a:lnTo>
                  <a:pt x="4208" y="139"/>
                </a:lnTo>
                <a:lnTo>
                  <a:pt x="4809" y="393"/>
                </a:lnTo>
                <a:lnTo>
                  <a:pt x="5318" y="740"/>
                </a:lnTo>
                <a:lnTo>
                  <a:pt x="5757" y="1179"/>
                </a:lnTo>
                <a:lnTo>
                  <a:pt x="6104" y="1711"/>
                </a:lnTo>
                <a:lnTo>
                  <a:pt x="6358" y="2289"/>
                </a:lnTo>
                <a:lnTo>
                  <a:pt x="6497" y="2913"/>
                </a:lnTo>
                <a:lnTo>
                  <a:pt x="6497" y="3260"/>
                </a:lnTo>
                <a:lnTo>
                  <a:pt x="6497" y="4924"/>
                </a:lnTo>
              </a:path>
            </a:pathLst>
          </a:custGeom>
          <a:noFill/>
          <a:ln w="9525" cap="flat" cmpd="sng">
            <a:solidFill>
              <a:srgbClr val="00A997"/>
            </a:solidFill>
            <a:prstDash val="solid"/>
            <a:miter lim="231188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35"/>
          <p:cNvSpPr/>
          <p:nvPr/>
        </p:nvSpPr>
        <p:spPr>
          <a:xfrm>
            <a:off x="6968778" y="2566163"/>
            <a:ext cx="310120" cy="662224"/>
          </a:xfrm>
          <a:custGeom>
            <a:avLst/>
            <a:gdLst/>
            <a:ahLst/>
            <a:cxnLst/>
            <a:rect l="l" t="t" r="r" b="b"/>
            <a:pathLst>
              <a:path w="17063" h="36436" extrusionOk="0">
                <a:moveTo>
                  <a:pt x="0" y="0"/>
                </a:moveTo>
                <a:lnTo>
                  <a:pt x="0" y="36435"/>
                </a:lnTo>
                <a:lnTo>
                  <a:pt x="15305" y="36435"/>
                </a:lnTo>
                <a:lnTo>
                  <a:pt x="15652" y="36412"/>
                </a:lnTo>
                <a:lnTo>
                  <a:pt x="16299" y="36158"/>
                </a:lnTo>
                <a:lnTo>
                  <a:pt x="16785" y="35673"/>
                </a:lnTo>
                <a:lnTo>
                  <a:pt x="17039" y="35025"/>
                </a:lnTo>
                <a:lnTo>
                  <a:pt x="17062" y="34678"/>
                </a:lnTo>
                <a:lnTo>
                  <a:pt x="17062" y="4185"/>
                </a:lnTo>
                <a:lnTo>
                  <a:pt x="17062" y="3745"/>
                </a:lnTo>
                <a:lnTo>
                  <a:pt x="16900" y="2936"/>
                </a:lnTo>
                <a:lnTo>
                  <a:pt x="16577" y="2196"/>
                </a:lnTo>
                <a:lnTo>
                  <a:pt x="16114" y="1526"/>
                </a:lnTo>
                <a:lnTo>
                  <a:pt x="15559" y="948"/>
                </a:lnTo>
                <a:lnTo>
                  <a:pt x="14889" y="509"/>
                </a:lnTo>
                <a:lnTo>
                  <a:pt x="14126" y="185"/>
                </a:lnTo>
                <a:lnTo>
                  <a:pt x="13317" y="23"/>
                </a:lnTo>
                <a:lnTo>
                  <a:pt x="12901" y="0"/>
                </a:lnTo>
                <a:close/>
              </a:path>
            </a:pathLst>
          </a:custGeom>
          <a:solidFill>
            <a:srgbClr val="9AD1C1"/>
          </a:solidFill>
          <a:ln w="9525" cap="flat" cmpd="sng">
            <a:solidFill>
              <a:srgbClr val="00A997"/>
            </a:solidFill>
            <a:prstDash val="solid"/>
            <a:miter lim="231188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35"/>
          <p:cNvSpPr/>
          <p:nvPr/>
        </p:nvSpPr>
        <p:spPr>
          <a:xfrm>
            <a:off x="6677148" y="2999799"/>
            <a:ext cx="275242" cy="332802"/>
          </a:xfrm>
          <a:custGeom>
            <a:avLst/>
            <a:gdLst/>
            <a:ahLst/>
            <a:cxnLst/>
            <a:rect l="l" t="t" r="r" b="b"/>
            <a:pathLst>
              <a:path w="15144" h="18311" extrusionOk="0">
                <a:moveTo>
                  <a:pt x="8509" y="1"/>
                </a:moveTo>
                <a:lnTo>
                  <a:pt x="7630" y="24"/>
                </a:lnTo>
                <a:lnTo>
                  <a:pt x="5966" y="371"/>
                </a:lnTo>
                <a:lnTo>
                  <a:pt x="4440" y="1018"/>
                </a:lnTo>
                <a:lnTo>
                  <a:pt x="3099" y="1920"/>
                </a:lnTo>
                <a:lnTo>
                  <a:pt x="1943" y="3076"/>
                </a:lnTo>
                <a:lnTo>
                  <a:pt x="1018" y="4440"/>
                </a:lnTo>
                <a:lnTo>
                  <a:pt x="371" y="5965"/>
                </a:lnTo>
                <a:lnTo>
                  <a:pt x="47" y="7630"/>
                </a:lnTo>
                <a:lnTo>
                  <a:pt x="1" y="8509"/>
                </a:lnTo>
                <a:lnTo>
                  <a:pt x="1" y="9803"/>
                </a:lnTo>
                <a:lnTo>
                  <a:pt x="47" y="10682"/>
                </a:lnTo>
                <a:lnTo>
                  <a:pt x="371" y="12323"/>
                </a:lnTo>
                <a:lnTo>
                  <a:pt x="1018" y="13849"/>
                </a:lnTo>
                <a:lnTo>
                  <a:pt x="1943" y="15213"/>
                </a:lnTo>
                <a:lnTo>
                  <a:pt x="3099" y="16369"/>
                </a:lnTo>
                <a:lnTo>
                  <a:pt x="4440" y="17294"/>
                </a:lnTo>
                <a:lnTo>
                  <a:pt x="5966" y="17941"/>
                </a:lnTo>
                <a:lnTo>
                  <a:pt x="7630" y="18265"/>
                </a:lnTo>
                <a:lnTo>
                  <a:pt x="8509" y="18311"/>
                </a:lnTo>
                <a:lnTo>
                  <a:pt x="13109" y="18311"/>
                </a:lnTo>
                <a:lnTo>
                  <a:pt x="13525" y="18288"/>
                </a:lnTo>
                <a:lnTo>
                  <a:pt x="14265" y="17964"/>
                </a:lnTo>
                <a:lnTo>
                  <a:pt x="14820" y="17409"/>
                </a:lnTo>
                <a:lnTo>
                  <a:pt x="15121" y="16670"/>
                </a:lnTo>
                <a:lnTo>
                  <a:pt x="15144" y="16253"/>
                </a:lnTo>
                <a:lnTo>
                  <a:pt x="15144" y="2058"/>
                </a:lnTo>
                <a:lnTo>
                  <a:pt x="15121" y="1642"/>
                </a:lnTo>
                <a:lnTo>
                  <a:pt x="14820" y="902"/>
                </a:lnTo>
                <a:lnTo>
                  <a:pt x="14265" y="348"/>
                </a:lnTo>
                <a:lnTo>
                  <a:pt x="13525" y="24"/>
                </a:lnTo>
                <a:lnTo>
                  <a:pt x="13109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A997"/>
            </a:solidFill>
            <a:prstDash val="solid"/>
            <a:miter lim="231188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35"/>
          <p:cNvSpPr/>
          <p:nvPr/>
        </p:nvSpPr>
        <p:spPr>
          <a:xfrm>
            <a:off x="6370414" y="2909884"/>
            <a:ext cx="133623" cy="272298"/>
          </a:xfrm>
          <a:custGeom>
            <a:avLst/>
            <a:gdLst/>
            <a:ahLst/>
            <a:cxnLst/>
            <a:rect l="l" t="t" r="r" b="b"/>
            <a:pathLst>
              <a:path w="7352" h="14982" fill="none" extrusionOk="0">
                <a:moveTo>
                  <a:pt x="7352" y="14981"/>
                </a:moveTo>
                <a:lnTo>
                  <a:pt x="6612" y="14958"/>
                </a:lnTo>
                <a:lnTo>
                  <a:pt x="5156" y="14635"/>
                </a:lnTo>
                <a:lnTo>
                  <a:pt x="3838" y="14057"/>
                </a:lnTo>
                <a:lnTo>
                  <a:pt x="2659" y="13224"/>
                </a:lnTo>
                <a:lnTo>
                  <a:pt x="1665" y="12207"/>
                </a:lnTo>
                <a:lnTo>
                  <a:pt x="879" y="11028"/>
                </a:lnTo>
                <a:lnTo>
                  <a:pt x="324" y="9687"/>
                </a:lnTo>
                <a:lnTo>
                  <a:pt x="46" y="8254"/>
                </a:lnTo>
                <a:lnTo>
                  <a:pt x="0" y="7491"/>
                </a:lnTo>
                <a:lnTo>
                  <a:pt x="46" y="6728"/>
                </a:lnTo>
                <a:lnTo>
                  <a:pt x="324" y="5295"/>
                </a:lnTo>
                <a:lnTo>
                  <a:pt x="879" y="3954"/>
                </a:lnTo>
                <a:lnTo>
                  <a:pt x="1665" y="2775"/>
                </a:lnTo>
                <a:lnTo>
                  <a:pt x="2659" y="1757"/>
                </a:lnTo>
                <a:lnTo>
                  <a:pt x="3838" y="948"/>
                </a:lnTo>
                <a:lnTo>
                  <a:pt x="5156" y="347"/>
                </a:lnTo>
                <a:lnTo>
                  <a:pt x="6612" y="47"/>
                </a:lnTo>
                <a:lnTo>
                  <a:pt x="7352" y="0"/>
                </a:lnTo>
              </a:path>
            </a:pathLst>
          </a:custGeom>
          <a:noFill/>
          <a:ln w="9525" cap="flat" cmpd="sng">
            <a:solidFill>
              <a:srgbClr val="0D678F"/>
            </a:solidFill>
            <a:prstDash val="solid"/>
            <a:miter lim="231188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35"/>
          <p:cNvSpPr/>
          <p:nvPr/>
        </p:nvSpPr>
        <p:spPr>
          <a:xfrm>
            <a:off x="6879698" y="2990566"/>
            <a:ext cx="398760" cy="352977"/>
          </a:xfrm>
          <a:custGeom>
            <a:avLst/>
            <a:gdLst/>
            <a:ahLst/>
            <a:cxnLst/>
            <a:rect l="l" t="t" r="r" b="b"/>
            <a:pathLst>
              <a:path w="21940" h="19421" extrusionOk="0">
                <a:moveTo>
                  <a:pt x="601" y="0"/>
                </a:moveTo>
                <a:lnTo>
                  <a:pt x="324" y="116"/>
                </a:lnTo>
                <a:lnTo>
                  <a:pt x="116" y="324"/>
                </a:lnTo>
                <a:lnTo>
                  <a:pt x="23" y="578"/>
                </a:lnTo>
                <a:lnTo>
                  <a:pt x="0" y="740"/>
                </a:lnTo>
                <a:lnTo>
                  <a:pt x="0" y="18680"/>
                </a:lnTo>
                <a:lnTo>
                  <a:pt x="23" y="18842"/>
                </a:lnTo>
                <a:lnTo>
                  <a:pt x="116" y="19096"/>
                </a:lnTo>
                <a:lnTo>
                  <a:pt x="324" y="19304"/>
                </a:lnTo>
                <a:lnTo>
                  <a:pt x="601" y="19420"/>
                </a:lnTo>
                <a:lnTo>
                  <a:pt x="19674" y="19420"/>
                </a:lnTo>
                <a:lnTo>
                  <a:pt x="20137" y="19397"/>
                </a:lnTo>
                <a:lnTo>
                  <a:pt x="20946" y="19050"/>
                </a:lnTo>
                <a:lnTo>
                  <a:pt x="21570" y="18426"/>
                </a:lnTo>
                <a:lnTo>
                  <a:pt x="21917" y="17617"/>
                </a:lnTo>
                <a:lnTo>
                  <a:pt x="21940" y="17154"/>
                </a:lnTo>
                <a:lnTo>
                  <a:pt x="21940" y="0"/>
                </a:lnTo>
                <a:close/>
              </a:path>
            </a:pathLst>
          </a:custGeom>
          <a:solidFill>
            <a:srgbClr val="9AD1C1"/>
          </a:solidFill>
          <a:ln w="9525" cap="flat" cmpd="sng">
            <a:solidFill>
              <a:srgbClr val="00A997"/>
            </a:solidFill>
            <a:prstDash val="solid"/>
            <a:miter lim="231188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35"/>
          <p:cNvSpPr/>
          <p:nvPr/>
        </p:nvSpPr>
        <p:spPr>
          <a:xfrm>
            <a:off x="6183840" y="2891817"/>
            <a:ext cx="275242" cy="332802"/>
          </a:xfrm>
          <a:custGeom>
            <a:avLst/>
            <a:gdLst/>
            <a:ahLst/>
            <a:cxnLst/>
            <a:rect l="l" t="t" r="r" b="b"/>
            <a:pathLst>
              <a:path w="15144" h="18311" extrusionOk="0">
                <a:moveTo>
                  <a:pt x="2058" y="0"/>
                </a:moveTo>
                <a:lnTo>
                  <a:pt x="1642" y="23"/>
                </a:lnTo>
                <a:lnTo>
                  <a:pt x="902" y="347"/>
                </a:lnTo>
                <a:lnTo>
                  <a:pt x="347" y="902"/>
                </a:lnTo>
                <a:lnTo>
                  <a:pt x="24" y="1642"/>
                </a:lnTo>
                <a:lnTo>
                  <a:pt x="0" y="2058"/>
                </a:lnTo>
                <a:lnTo>
                  <a:pt x="0" y="16253"/>
                </a:lnTo>
                <a:lnTo>
                  <a:pt x="24" y="16669"/>
                </a:lnTo>
                <a:lnTo>
                  <a:pt x="347" y="17409"/>
                </a:lnTo>
                <a:lnTo>
                  <a:pt x="902" y="17964"/>
                </a:lnTo>
                <a:lnTo>
                  <a:pt x="1642" y="18287"/>
                </a:lnTo>
                <a:lnTo>
                  <a:pt x="2058" y="18310"/>
                </a:lnTo>
                <a:lnTo>
                  <a:pt x="6659" y="18310"/>
                </a:lnTo>
                <a:lnTo>
                  <a:pt x="7514" y="18264"/>
                </a:lnTo>
                <a:lnTo>
                  <a:pt x="9179" y="17941"/>
                </a:lnTo>
                <a:lnTo>
                  <a:pt x="10704" y="17293"/>
                </a:lnTo>
                <a:lnTo>
                  <a:pt x="12068" y="16368"/>
                </a:lnTo>
                <a:lnTo>
                  <a:pt x="13224" y="15212"/>
                </a:lnTo>
                <a:lnTo>
                  <a:pt x="14126" y="13872"/>
                </a:lnTo>
                <a:lnTo>
                  <a:pt x="14773" y="12346"/>
                </a:lnTo>
                <a:lnTo>
                  <a:pt x="15120" y="10681"/>
                </a:lnTo>
                <a:lnTo>
                  <a:pt x="15143" y="9803"/>
                </a:lnTo>
                <a:lnTo>
                  <a:pt x="15143" y="8508"/>
                </a:lnTo>
                <a:lnTo>
                  <a:pt x="15120" y="7629"/>
                </a:lnTo>
                <a:lnTo>
                  <a:pt x="14773" y="5965"/>
                </a:lnTo>
                <a:lnTo>
                  <a:pt x="14126" y="4439"/>
                </a:lnTo>
                <a:lnTo>
                  <a:pt x="13224" y="3075"/>
                </a:lnTo>
                <a:lnTo>
                  <a:pt x="12068" y="1942"/>
                </a:lnTo>
                <a:lnTo>
                  <a:pt x="10704" y="1017"/>
                </a:lnTo>
                <a:lnTo>
                  <a:pt x="9179" y="370"/>
                </a:lnTo>
                <a:lnTo>
                  <a:pt x="7514" y="23"/>
                </a:lnTo>
                <a:lnTo>
                  <a:pt x="6659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A997"/>
            </a:solidFill>
            <a:prstDash val="solid"/>
            <a:miter lim="231188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35"/>
          <p:cNvSpPr/>
          <p:nvPr/>
        </p:nvSpPr>
        <p:spPr>
          <a:xfrm>
            <a:off x="5848934" y="2566163"/>
            <a:ext cx="309702" cy="662224"/>
          </a:xfrm>
          <a:custGeom>
            <a:avLst/>
            <a:gdLst/>
            <a:ahLst/>
            <a:cxnLst/>
            <a:rect l="l" t="t" r="r" b="b"/>
            <a:pathLst>
              <a:path w="17040" h="36436" extrusionOk="0">
                <a:moveTo>
                  <a:pt x="4162" y="0"/>
                </a:moveTo>
                <a:lnTo>
                  <a:pt x="3723" y="23"/>
                </a:lnTo>
                <a:lnTo>
                  <a:pt x="2914" y="185"/>
                </a:lnTo>
                <a:lnTo>
                  <a:pt x="2174" y="509"/>
                </a:lnTo>
                <a:lnTo>
                  <a:pt x="1503" y="948"/>
                </a:lnTo>
                <a:lnTo>
                  <a:pt x="949" y="1526"/>
                </a:lnTo>
                <a:lnTo>
                  <a:pt x="486" y="2196"/>
                </a:lnTo>
                <a:lnTo>
                  <a:pt x="186" y="2936"/>
                </a:lnTo>
                <a:lnTo>
                  <a:pt x="24" y="3745"/>
                </a:lnTo>
                <a:lnTo>
                  <a:pt x="1" y="4185"/>
                </a:lnTo>
                <a:lnTo>
                  <a:pt x="1" y="34678"/>
                </a:lnTo>
                <a:lnTo>
                  <a:pt x="24" y="35025"/>
                </a:lnTo>
                <a:lnTo>
                  <a:pt x="301" y="35673"/>
                </a:lnTo>
                <a:lnTo>
                  <a:pt x="764" y="36158"/>
                </a:lnTo>
                <a:lnTo>
                  <a:pt x="1411" y="36412"/>
                </a:lnTo>
                <a:lnTo>
                  <a:pt x="1758" y="36435"/>
                </a:lnTo>
                <a:lnTo>
                  <a:pt x="17039" y="36435"/>
                </a:lnTo>
                <a:lnTo>
                  <a:pt x="17039" y="0"/>
                </a:lnTo>
                <a:close/>
              </a:path>
            </a:pathLst>
          </a:custGeom>
          <a:solidFill>
            <a:srgbClr val="9AD1C1"/>
          </a:solidFill>
          <a:ln w="9525" cap="flat" cmpd="sng">
            <a:solidFill>
              <a:srgbClr val="00A997"/>
            </a:solidFill>
            <a:prstDash val="solid"/>
            <a:miter lim="231188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35"/>
          <p:cNvSpPr/>
          <p:nvPr/>
        </p:nvSpPr>
        <p:spPr>
          <a:xfrm>
            <a:off x="5848934" y="2888037"/>
            <a:ext cx="380294" cy="340363"/>
          </a:xfrm>
          <a:custGeom>
            <a:avLst/>
            <a:gdLst/>
            <a:ahLst/>
            <a:cxnLst/>
            <a:rect l="l" t="t" r="r" b="b"/>
            <a:pathLst>
              <a:path w="20924" h="18727" extrusionOk="0">
                <a:moveTo>
                  <a:pt x="602" y="0"/>
                </a:moveTo>
                <a:lnTo>
                  <a:pt x="324" y="116"/>
                </a:lnTo>
                <a:lnTo>
                  <a:pt x="116" y="324"/>
                </a:lnTo>
                <a:lnTo>
                  <a:pt x="1" y="578"/>
                </a:lnTo>
                <a:lnTo>
                  <a:pt x="1" y="740"/>
                </a:lnTo>
                <a:lnTo>
                  <a:pt x="1" y="16646"/>
                </a:lnTo>
                <a:lnTo>
                  <a:pt x="24" y="17085"/>
                </a:lnTo>
                <a:lnTo>
                  <a:pt x="347" y="17825"/>
                </a:lnTo>
                <a:lnTo>
                  <a:pt x="902" y="18380"/>
                </a:lnTo>
                <a:lnTo>
                  <a:pt x="1642" y="18703"/>
                </a:lnTo>
                <a:lnTo>
                  <a:pt x="2081" y="18726"/>
                </a:lnTo>
                <a:lnTo>
                  <a:pt x="20923" y="18726"/>
                </a:lnTo>
                <a:lnTo>
                  <a:pt x="20923" y="740"/>
                </a:lnTo>
                <a:lnTo>
                  <a:pt x="20923" y="578"/>
                </a:lnTo>
                <a:lnTo>
                  <a:pt x="20808" y="324"/>
                </a:lnTo>
                <a:lnTo>
                  <a:pt x="20600" y="116"/>
                </a:lnTo>
                <a:lnTo>
                  <a:pt x="20322" y="0"/>
                </a:lnTo>
                <a:close/>
              </a:path>
            </a:pathLst>
          </a:custGeom>
          <a:solidFill>
            <a:srgbClr val="9AD1C1"/>
          </a:solidFill>
          <a:ln w="9525" cap="flat" cmpd="sng">
            <a:solidFill>
              <a:srgbClr val="00A997"/>
            </a:solidFill>
            <a:prstDash val="solid"/>
            <a:miter lim="231188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35"/>
          <p:cNvSpPr/>
          <p:nvPr/>
        </p:nvSpPr>
        <p:spPr>
          <a:xfrm>
            <a:off x="7378895" y="1881648"/>
            <a:ext cx="734506" cy="257176"/>
          </a:xfrm>
          <a:custGeom>
            <a:avLst/>
            <a:gdLst/>
            <a:ahLst/>
            <a:cxnLst/>
            <a:rect l="l" t="t" r="r" b="b"/>
            <a:pathLst>
              <a:path w="40413" h="14150" extrusionOk="0">
                <a:moveTo>
                  <a:pt x="0" y="0"/>
                </a:moveTo>
                <a:lnTo>
                  <a:pt x="0" y="3954"/>
                </a:lnTo>
                <a:lnTo>
                  <a:pt x="47" y="4994"/>
                </a:lnTo>
                <a:lnTo>
                  <a:pt x="440" y="6982"/>
                </a:lnTo>
                <a:lnTo>
                  <a:pt x="1226" y="8809"/>
                </a:lnTo>
                <a:lnTo>
                  <a:pt x="2312" y="10450"/>
                </a:lnTo>
                <a:lnTo>
                  <a:pt x="3699" y="11837"/>
                </a:lnTo>
                <a:lnTo>
                  <a:pt x="5341" y="12924"/>
                </a:lnTo>
                <a:lnTo>
                  <a:pt x="7167" y="13710"/>
                </a:lnTo>
                <a:lnTo>
                  <a:pt x="9155" y="14103"/>
                </a:lnTo>
                <a:lnTo>
                  <a:pt x="10196" y="14149"/>
                </a:lnTo>
                <a:lnTo>
                  <a:pt x="33962" y="14149"/>
                </a:lnTo>
                <a:lnTo>
                  <a:pt x="34632" y="14126"/>
                </a:lnTo>
                <a:lnTo>
                  <a:pt x="35881" y="13872"/>
                </a:lnTo>
                <a:lnTo>
                  <a:pt x="37037" y="13363"/>
                </a:lnTo>
                <a:lnTo>
                  <a:pt x="38077" y="12669"/>
                </a:lnTo>
                <a:lnTo>
                  <a:pt x="38956" y="11791"/>
                </a:lnTo>
                <a:lnTo>
                  <a:pt x="39649" y="10774"/>
                </a:lnTo>
                <a:lnTo>
                  <a:pt x="40135" y="9618"/>
                </a:lnTo>
                <a:lnTo>
                  <a:pt x="40389" y="8346"/>
                </a:lnTo>
                <a:lnTo>
                  <a:pt x="40412" y="7699"/>
                </a:lnTo>
                <a:lnTo>
                  <a:pt x="40412" y="0"/>
                </a:lnTo>
                <a:close/>
              </a:path>
            </a:pathLst>
          </a:custGeom>
          <a:solidFill>
            <a:srgbClr val="00A997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35"/>
          <p:cNvSpPr/>
          <p:nvPr/>
        </p:nvSpPr>
        <p:spPr>
          <a:xfrm>
            <a:off x="7278456" y="1248825"/>
            <a:ext cx="971490" cy="632817"/>
          </a:xfrm>
          <a:custGeom>
            <a:avLst/>
            <a:gdLst/>
            <a:ahLst/>
            <a:cxnLst/>
            <a:rect l="l" t="t" r="r" b="b"/>
            <a:pathLst>
              <a:path w="53452" h="34818" extrusionOk="0">
                <a:moveTo>
                  <a:pt x="8462" y="0"/>
                </a:moveTo>
                <a:lnTo>
                  <a:pt x="7584" y="23"/>
                </a:lnTo>
                <a:lnTo>
                  <a:pt x="5943" y="347"/>
                </a:lnTo>
                <a:lnTo>
                  <a:pt x="4417" y="994"/>
                </a:lnTo>
                <a:lnTo>
                  <a:pt x="3076" y="1919"/>
                </a:lnTo>
                <a:lnTo>
                  <a:pt x="1920" y="3052"/>
                </a:lnTo>
                <a:lnTo>
                  <a:pt x="1018" y="4393"/>
                </a:lnTo>
                <a:lnTo>
                  <a:pt x="371" y="5919"/>
                </a:lnTo>
                <a:lnTo>
                  <a:pt x="47" y="7560"/>
                </a:lnTo>
                <a:lnTo>
                  <a:pt x="1" y="8439"/>
                </a:lnTo>
                <a:lnTo>
                  <a:pt x="1" y="9479"/>
                </a:lnTo>
                <a:lnTo>
                  <a:pt x="47" y="10357"/>
                </a:lnTo>
                <a:lnTo>
                  <a:pt x="371" y="11999"/>
                </a:lnTo>
                <a:lnTo>
                  <a:pt x="1018" y="13525"/>
                </a:lnTo>
                <a:lnTo>
                  <a:pt x="1920" y="14866"/>
                </a:lnTo>
                <a:lnTo>
                  <a:pt x="3076" y="16022"/>
                </a:lnTo>
                <a:lnTo>
                  <a:pt x="4417" y="16923"/>
                </a:lnTo>
                <a:lnTo>
                  <a:pt x="5943" y="17571"/>
                </a:lnTo>
                <a:lnTo>
                  <a:pt x="7584" y="17894"/>
                </a:lnTo>
                <a:lnTo>
                  <a:pt x="8462" y="17940"/>
                </a:lnTo>
                <a:lnTo>
                  <a:pt x="38910" y="17940"/>
                </a:lnTo>
                <a:lnTo>
                  <a:pt x="38910" y="21177"/>
                </a:lnTo>
                <a:lnTo>
                  <a:pt x="38910" y="21478"/>
                </a:lnTo>
                <a:lnTo>
                  <a:pt x="39049" y="22079"/>
                </a:lnTo>
                <a:lnTo>
                  <a:pt x="39280" y="22634"/>
                </a:lnTo>
                <a:lnTo>
                  <a:pt x="39604" y="23142"/>
                </a:lnTo>
                <a:lnTo>
                  <a:pt x="40020" y="23558"/>
                </a:lnTo>
                <a:lnTo>
                  <a:pt x="40528" y="23882"/>
                </a:lnTo>
                <a:lnTo>
                  <a:pt x="41083" y="24113"/>
                </a:lnTo>
                <a:lnTo>
                  <a:pt x="41684" y="24252"/>
                </a:lnTo>
                <a:lnTo>
                  <a:pt x="42355" y="24252"/>
                </a:lnTo>
                <a:lnTo>
                  <a:pt x="42655" y="24275"/>
                </a:lnTo>
                <a:lnTo>
                  <a:pt x="43233" y="24391"/>
                </a:lnTo>
                <a:lnTo>
                  <a:pt x="43996" y="24737"/>
                </a:lnTo>
                <a:lnTo>
                  <a:pt x="44805" y="25547"/>
                </a:lnTo>
                <a:lnTo>
                  <a:pt x="45152" y="26310"/>
                </a:lnTo>
                <a:lnTo>
                  <a:pt x="45268" y="26887"/>
                </a:lnTo>
                <a:lnTo>
                  <a:pt x="45291" y="27188"/>
                </a:lnTo>
                <a:lnTo>
                  <a:pt x="45291" y="31904"/>
                </a:lnTo>
                <a:lnTo>
                  <a:pt x="45268" y="32205"/>
                </a:lnTo>
                <a:lnTo>
                  <a:pt x="45152" y="32760"/>
                </a:lnTo>
                <a:lnTo>
                  <a:pt x="44805" y="33546"/>
                </a:lnTo>
                <a:lnTo>
                  <a:pt x="43996" y="34332"/>
                </a:lnTo>
                <a:lnTo>
                  <a:pt x="43233" y="34702"/>
                </a:lnTo>
                <a:lnTo>
                  <a:pt x="42661" y="34816"/>
                </a:lnTo>
                <a:lnTo>
                  <a:pt x="42661" y="34816"/>
                </a:lnTo>
                <a:lnTo>
                  <a:pt x="48967" y="34794"/>
                </a:lnTo>
                <a:lnTo>
                  <a:pt x="49429" y="34771"/>
                </a:lnTo>
                <a:lnTo>
                  <a:pt x="50308" y="34586"/>
                </a:lnTo>
                <a:lnTo>
                  <a:pt x="51117" y="34262"/>
                </a:lnTo>
                <a:lnTo>
                  <a:pt x="51833" y="33754"/>
                </a:lnTo>
                <a:lnTo>
                  <a:pt x="52434" y="33153"/>
                </a:lnTo>
                <a:lnTo>
                  <a:pt x="52920" y="32436"/>
                </a:lnTo>
                <a:lnTo>
                  <a:pt x="53267" y="31627"/>
                </a:lnTo>
                <a:lnTo>
                  <a:pt x="53452" y="30748"/>
                </a:lnTo>
                <a:lnTo>
                  <a:pt x="53452" y="30286"/>
                </a:lnTo>
                <a:lnTo>
                  <a:pt x="53452" y="8439"/>
                </a:lnTo>
                <a:lnTo>
                  <a:pt x="53429" y="7560"/>
                </a:lnTo>
                <a:lnTo>
                  <a:pt x="53082" y="5919"/>
                </a:lnTo>
                <a:lnTo>
                  <a:pt x="52458" y="4393"/>
                </a:lnTo>
                <a:lnTo>
                  <a:pt x="51533" y="3052"/>
                </a:lnTo>
                <a:lnTo>
                  <a:pt x="50400" y="1919"/>
                </a:lnTo>
                <a:lnTo>
                  <a:pt x="49059" y="994"/>
                </a:lnTo>
                <a:lnTo>
                  <a:pt x="47533" y="370"/>
                </a:lnTo>
                <a:lnTo>
                  <a:pt x="45892" y="23"/>
                </a:lnTo>
                <a:lnTo>
                  <a:pt x="45013" y="0"/>
                </a:lnTo>
                <a:close/>
                <a:moveTo>
                  <a:pt x="42661" y="34816"/>
                </a:moveTo>
                <a:lnTo>
                  <a:pt x="42355" y="34817"/>
                </a:lnTo>
                <a:lnTo>
                  <a:pt x="42655" y="34817"/>
                </a:lnTo>
                <a:lnTo>
                  <a:pt x="42661" y="34816"/>
                </a:lnTo>
                <a:close/>
              </a:path>
            </a:pathLst>
          </a:custGeom>
          <a:solidFill>
            <a:srgbClr val="00A997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35"/>
          <p:cNvSpPr/>
          <p:nvPr/>
        </p:nvSpPr>
        <p:spPr>
          <a:xfrm>
            <a:off x="7605383" y="1946772"/>
            <a:ext cx="161376" cy="78589"/>
          </a:xfrm>
          <a:custGeom>
            <a:avLst/>
            <a:gdLst/>
            <a:ahLst/>
            <a:cxnLst/>
            <a:rect l="l" t="t" r="r" b="b"/>
            <a:pathLst>
              <a:path w="8879" h="4324" fill="none" extrusionOk="0">
                <a:moveTo>
                  <a:pt x="0" y="1"/>
                </a:moveTo>
                <a:lnTo>
                  <a:pt x="0" y="70"/>
                </a:lnTo>
                <a:lnTo>
                  <a:pt x="24" y="509"/>
                </a:lnTo>
                <a:lnTo>
                  <a:pt x="185" y="1342"/>
                </a:lnTo>
                <a:lnTo>
                  <a:pt x="509" y="2105"/>
                </a:lnTo>
                <a:lnTo>
                  <a:pt x="971" y="2775"/>
                </a:lnTo>
                <a:lnTo>
                  <a:pt x="1549" y="3353"/>
                </a:lnTo>
                <a:lnTo>
                  <a:pt x="2220" y="3815"/>
                </a:lnTo>
                <a:lnTo>
                  <a:pt x="2983" y="4139"/>
                </a:lnTo>
                <a:lnTo>
                  <a:pt x="3838" y="4324"/>
                </a:lnTo>
                <a:lnTo>
                  <a:pt x="4277" y="4324"/>
                </a:lnTo>
                <a:lnTo>
                  <a:pt x="4601" y="4324"/>
                </a:lnTo>
                <a:lnTo>
                  <a:pt x="5040" y="4324"/>
                </a:lnTo>
                <a:lnTo>
                  <a:pt x="5873" y="4139"/>
                </a:lnTo>
                <a:lnTo>
                  <a:pt x="6636" y="3815"/>
                </a:lnTo>
                <a:lnTo>
                  <a:pt x="7329" y="3353"/>
                </a:lnTo>
                <a:lnTo>
                  <a:pt x="7907" y="2775"/>
                </a:lnTo>
                <a:lnTo>
                  <a:pt x="8369" y="2105"/>
                </a:lnTo>
                <a:lnTo>
                  <a:pt x="8693" y="1342"/>
                </a:lnTo>
                <a:lnTo>
                  <a:pt x="8855" y="509"/>
                </a:lnTo>
                <a:lnTo>
                  <a:pt x="8878" y="70"/>
                </a:lnTo>
                <a:lnTo>
                  <a:pt x="8878" y="7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35"/>
          <p:cNvSpPr/>
          <p:nvPr/>
        </p:nvSpPr>
        <p:spPr>
          <a:xfrm>
            <a:off x="7746154" y="4181001"/>
            <a:ext cx="605500" cy="230277"/>
          </a:xfrm>
          <a:custGeom>
            <a:avLst/>
            <a:gdLst/>
            <a:ahLst/>
            <a:cxnLst/>
            <a:rect l="l" t="t" r="r" b="b"/>
            <a:pathLst>
              <a:path w="33315" h="12670" extrusionOk="0">
                <a:moveTo>
                  <a:pt x="11537" y="0"/>
                </a:moveTo>
                <a:lnTo>
                  <a:pt x="10311" y="139"/>
                </a:lnTo>
                <a:lnTo>
                  <a:pt x="9132" y="370"/>
                </a:lnTo>
                <a:lnTo>
                  <a:pt x="7976" y="717"/>
                </a:lnTo>
                <a:lnTo>
                  <a:pt x="6890" y="1179"/>
                </a:lnTo>
                <a:lnTo>
                  <a:pt x="5849" y="1757"/>
                </a:lnTo>
                <a:lnTo>
                  <a:pt x="4878" y="2404"/>
                </a:lnTo>
                <a:lnTo>
                  <a:pt x="3977" y="3144"/>
                </a:lnTo>
                <a:lnTo>
                  <a:pt x="3167" y="3977"/>
                </a:lnTo>
                <a:lnTo>
                  <a:pt x="2405" y="4878"/>
                </a:lnTo>
                <a:lnTo>
                  <a:pt x="1757" y="5849"/>
                </a:lnTo>
                <a:lnTo>
                  <a:pt x="1202" y="6890"/>
                </a:lnTo>
                <a:lnTo>
                  <a:pt x="740" y="7976"/>
                </a:lnTo>
                <a:lnTo>
                  <a:pt x="370" y="9109"/>
                </a:lnTo>
                <a:lnTo>
                  <a:pt x="139" y="10311"/>
                </a:lnTo>
                <a:lnTo>
                  <a:pt x="23" y="11536"/>
                </a:lnTo>
                <a:lnTo>
                  <a:pt x="0" y="12161"/>
                </a:lnTo>
                <a:lnTo>
                  <a:pt x="23" y="12369"/>
                </a:lnTo>
                <a:lnTo>
                  <a:pt x="324" y="12646"/>
                </a:lnTo>
                <a:lnTo>
                  <a:pt x="532" y="12669"/>
                </a:lnTo>
                <a:lnTo>
                  <a:pt x="32783" y="12669"/>
                </a:lnTo>
                <a:lnTo>
                  <a:pt x="32991" y="12646"/>
                </a:lnTo>
                <a:lnTo>
                  <a:pt x="33268" y="12369"/>
                </a:lnTo>
                <a:lnTo>
                  <a:pt x="33314" y="12161"/>
                </a:lnTo>
                <a:lnTo>
                  <a:pt x="33291" y="11536"/>
                </a:lnTo>
                <a:lnTo>
                  <a:pt x="33176" y="10311"/>
                </a:lnTo>
                <a:lnTo>
                  <a:pt x="32921" y="9109"/>
                </a:lnTo>
                <a:lnTo>
                  <a:pt x="32575" y="7976"/>
                </a:lnTo>
                <a:lnTo>
                  <a:pt x="32112" y="6890"/>
                </a:lnTo>
                <a:lnTo>
                  <a:pt x="31557" y="5849"/>
                </a:lnTo>
                <a:lnTo>
                  <a:pt x="30887" y="4878"/>
                </a:lnTo>
                <a:lnTo>
                  <a:pt x="30147" y="3977"/>
                </a:lnTo>
                <a:lnTo>
                  <a:pt x="29315" y="3144"/>
                </a:lnTo>
                <a:lnTo>
                  <a:pt x="28413" y="2404"/>
                </a:lnTo>
                <a:lnTo>
                  <a:pt x="27442" y="1757"/>
                </a:lnTo>
                <a:lnTo>
                  <a:pt x="26425" y="1179"/>
                </a:lnTo>
                <a:lnTo>
                  <a:pt x="25315" y="717"/>
                </a:lnTo>
                <a:lnTo>
                  <a:pt x="24183" y="370"/>
                </a:lnTo>
                <a:lnTo>
                  <a:pt x="23003" y="139"/>
                </a:lnTo>
                <a:lnTo>
                  <a:pt x="21778" y="0"/>
                </a:lnTo>
                <a:close/>
              </a:path>
            </a:pathLst>
          </a:custGeom>
          <a:solidFill>
            <a:srgbClr val="00A997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35"/>
          <p:cNvSpPr/>
          <p:nvPr/>
        </p:nvSpPr>
        <p:spPr>
          <a:xfrm>
            <a:off x="5997684" y="4275115"/>
            <a:ext cx="600466" cy="230713"/>
          </a:xfrm>
          <a:custGeom>
            <a:avLst/>
            <a:gdLst/>
            <a:ahLst/>
            <a:cxnLst/>
            <a:rect l="l" t="t" r="r" b="b"/>
            <a:pathLst>
              <a:path w="33038" h="12694" extrusionOk="0">
                <a:moveTo>
                  <a:pt x="12439" y="1"/>
                </a:moveTo>
                <a:lnTo>
                  <a:pt x="11791" y="24"/>
                </a:lnTo>
                <a:lnTo>
                  <a:pt x="10543" y="139"/>
                </a:lnTo>
                <a:lnTo>
                  <a:pt x="9318" y="394"/>
                </a:lnTo>
                <a:lnTo>
                  <a:pt x="8162" y="764"/>
                </a:lnTo>
                <a:lnTo>
                  <a:pt x="7052" y="1226"/>
                </a:lnTo>
                <a:lnTo>
                  <a:pt x="5989" y="1804"/>
                </a:lnTo>
                <a:lnTo>
                  <a:pt x="4994" y="2474"/>
                </a:lnTo>
                <a:lnTo>
                  <a:pt x="4070" y="3237"/>
                </a:lnTo>
                <a:lnTo>
                  <a:pt x="3237" y="4070"/>
                </a:lnTo>
                <a:lnTo>
                  <a:pt x="2474" y="4994"/>
                </a:lnTo>
                <a:lnTo>
                  <a:pt x="1804" y="5989"/>
                </a:lnTo>
                <a:lnTo>
                  <a:pt x="1226" y="7029"/>
                </a:lnTo>
                <a:lnTo>
                  <a:pt x="764" y="8162"/>
                </a:lnTo>
                <a:lnTo>
                  <a:pt x="394" y="9318"/>
                </a:lnTo>
                <a:lnTo>
                  <a:pt x="139" y="10543"/>
                </a:lnTo>
                <a:lnTo>
                  <a:pt x="24" y="11791"/>
                </a:lnTo>
                <a:lnTo>
                  <a:pt x="1" y="12439"/>
                </a:lnTo>
                <a:lnTo>
                  <a:pt x="24" y="12531"/>
                </a:lnTo>
                <a:lnTo>
                  <a:pt x="163" y="12670"/>
                </a:lnTo>
                <a:lnTo>
                  <a:pt x="278" y="12693"/>
                </a:lnTo>
                <a:lnTo>
                  <a:pt x="32783" y="12693"/>
                </a:lnTo>
                <a:lnTo>
                  <a:pt x="32876" y="12670"/>
                </a:lnTo>
                <a:lnTo>
                  <a:pt x="33014" y="12531"/>
                </a:lnTo>
                <a:lnTo>
                  <a:pt x="33038" y="12439"/>
                </a:lnTo>
                <a:lnTo>
                  <a:pt x="33038" y="11791"/>
                </a:lnTo>
                <a:lnTo>
                  <a:pt x="32899" y="10543"/>
                </a:lnTo>
                <a:lnTo>
                  <a:pt x="32645" y="9318"/>
                </a:lnTo>
                <a:lnTo>
                  <a:pt x="32298" y="8162"/>
                </a:lnTo>
                <a:lnTo>
                  <a:pt x="31812" y="7029"/>
                </a:lnTo>
                <a:lnTo>
                  <a:pt x="31234" y="5989"/>
                </a:lnTo>
                <a:lnTo>
                  <a:pt x="30564" y="4994"/>
                </a:lnTo>
                <a:lnTo>
                  <a:pt x="29824" y="4070"/>
                </a:lnTo>
                <a:lnTo>
                  <a:pt x="28969" y="3237"/>
                </a:lnTo>
                <a:lnTo>
                  <a:pt x="28044" y="2474"/>
                </a:lnTo>
                <a:lnTo>
                  <a:pt x="27050" y="1804"/>
                </a:lnTo>
                <a:lnTo>
                  <a:pt x="26009" y="1226"/>
                </a:lnTo>
                <a:lnTo>
                  <a:pt x="24877" y="764"/>
                </a:lnTo>
                <a:lnTo>
                  <a:pt x="23721" y="394"/>
                </a:lnTo>
                <a:lnTo>
                  <a:pt x="22495" y="139"/>
                </a:lnTo>
                <a:lnTo>
                  <a:pt x="21247" y="24"/>
                </a:lnTo>
                <a:lnTo>
                  <a:pt x="20623" y="1"/>
                </a:lnTo>
                <a:close/>
              </a:path>
            </a:pathLst>
          </a:custGeom>
          <a:solidFill>
            <a:srgbClr val="00A997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35"/>
          <p:cNvSpPr/>
          <p:nvPr/>
        </p:nvSpPr>
        <p:spPr>
          <a:xfrm>
            <a:off x="6601519" y="4275115"/>
            <a:ext cx="603410" cy="230713"/>
          </a:xfrm>
          <a:custGeom>
            <a:avLst/>
            <a:gdLst/>
            <a:ahLst/>
            <a:cxnLst/>
            <a:rect l="l" t="t" r="r" b="b"/>
            <a:pathLst>
              <a:path w="33200" h="12694" extrusionOk="0">
                <a:moveTo>
                  <a:pt x="12693" y="1"/>
                </a:moveTo>
                <a:lnTo>
                  <a:pt x="12022" y="24"/>
                </a:lnTo>
                <a:lnTo>
                  <a:pt x="10751" y="139"/>
                </a:lnTo>
                <a:lnTo>
                  <a:pt x="9502" y="394"/>
                </a:lnTo>
                <a:lnTo>
                  <a:pt x="8323" y="764"/>
                </a:lnTo>
                <a:lnTo>
                  <a:pt x="7190" y="1249"/>
                </a:lnTo>
                <a:lnTo>
                  <a:pt x="6104" y="1850"/>
                </a:lnTo>
                <a:lnTo>
                  <a:pt x="5087" y="2521"/>
                </a:lnTo>
                <a:lnTo>
                  <a:pt x="4162" y="3307"/>
                </a:lnTo>
                <a:lnTo>
                  <a:pt x="3283" y="4162"/>
                </a:lnTo>
                <a:lnTo>
                  <a:pt x="2520" y="5110"/>
                </a:lnTo>
                <a:lnTo>
                  <a:pt x="1827" y="6104"/>
                </a:lnTo>
                <a:lnTo>
                  <a:pt x="1249" y="7191"/>
                </a:lnTo>
                <a:lnTo>
                  <a:pt x="763" y="8324"/>
                </a:lnTo>
                <a:lnTo>
                  <a:pt x="394" y="9526"/>
                </a:lnTo>
                <a:lnTo>
                  <a:pt x="139" y="10751"/>
                </a:lnTo>
                <a:lnTo>
                  <a:pt x="1" y="12046"/>
                </a:lnTo>
                <a:lnTo>
                  <a:pt x="1" y="12693"/>
                </a:lnTo>
                <a:lnTo>
                  <a:pt x="33199" y="12693"/>
                </a:lnTo>
                <a:lnTo>
                  <a:pt x="33199" y="12046"/>
                </a:lnTo>
                <a:lnTo>
                  <a:pt x="33060" y="10751"/>
                </a:lnTo>
                <a:lnTo>
                  <a:pt x="32806" y="9526"/>
                </a:lnTo>
                <a:lnTo>
                  <a:pt x="32436" y="8324"/>
                </a:lnTo>
                <a:lnTo>
                  <a:pt x="31951" y="7191"/>
                </a:lnTo>
                <a:lnTo>
                  <a:pt x="31373" y="6104"/>
                </a:lnTo>
                <a:lnTo>
                  <a:pt x="30679" y="5110"/>
                </a:lnTo>
                <a:lnTo>
                  <a:pt x="29916" y="4162"/>
                </a:lnTo>
                <a:lnTo>
                  <a:pt x="29038" y="3307"/>
                </a:lnTo>
                <a:lnTo>
                  <a:pt x="28113" y="2521"/>
                </a:lnTo>
                <a:lnTo>
                  <a:pt x="27096" y="1850"/>
                </a:lnTo>
                <a:lnTo>
                  <a:pt x="26009" y="1249"/>
                </a:lnTo>
                <a:lnTo>
                  <a:pt x="24876" y="764"/>
                </a:lnTo>
                <a:lnTo>
                  <a:pt x="23697" y="394"/>
                </a:lnTo>
                <a:lnTo>
                  <a:pt x="22449" y="139"/>
                </a:lnTo>
                <a:lnTo>
                  <a:pt x="21177" y="24"/>
                </a:lnTo>
                <a:lnTo>
                  <a:pt x="20530" y="1"/>
                </a:lnTo>
                <a:close/>
              </a:path>
            </a:pathLst>
          </a:custGeom>
          <a:solidFill>
            <a:srgbClr val="00A997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35"/>
          <p:cNvSpPr/>
          <p:nvPr/>
        </p:nvSpPr>
        <p:spPr>
          <a:xfrm>
            <a:off x="7521828" y="1679098"/>
            <a:ext cx="118083" cy="89530"/>
          </a:xfrm>
          <a:custGeom>
            <a:avLst/>
            <a:gdLst/>
            <a:ahLst/>
            <a:cxnLst/>
            <a:rect l="l" t="t" r="r" b="b"/>
            <a:pathLst>
              <a:path w="6497" h="4926" fill="none" extrusionOk="0">
                <a:moveTo>
                  <a:pt x="6496" y="4925"/>
                </a:moveTo>
                <a:lnTo>
                  <a:pt x="6496" y="3261"/>
                </a:lnTo>
                <a:lnTo>
                  <a:pt x="6496" y="2914"/>
                </a:lnTo>
                <a:lnTo>
                  <a:pt x="6358" y="2290"/>
                </a:lnTo>
                <a:lnTo>
                  <a:pt x="6127" y="1689"/>
                </a:lnTo>
                <a:lnTo>
                  <a:pt x="5757" y="1180"/>
                </a:lnTo>
                <a:lnTo>
                  <a:pt x="5317" y="741"/>
                </a:lnTo>
                <a:lnTo>
                  <a:pt x="4809" y="394"/>
                </a:lnTo>
                <a:lnTo>
                  <a:pt x="4231" y="140"/>
                </a:lnTo>
                <a:lnTo>
                  <a:pt x="3584" y="1"/>
                </a:lnTo>
                <a:lnTo>
                  <a:pt x="3260" y="1"/>
                </a:lnTo>
                <a:lnTo>
                  <a:pt x="3260" y="1"/>
                </a:lnTo>
                <a:lnTo>
                  <a:pt x="2913" y="1"/>
                </a:lnTo>
                <a:lnTo>
                  <a:pt x="2289" y="140"/>
                </a:lnTo>
                <a:lnTo>
                  <a:pt x="1711" y="394"/>
                </a:lnTo>
                <a:lnTo>
                  <a:pt x="1179" y="741"/>
                </a:lnTo>
                <a:lnTo>
                  <a:pt x="740" y="1180"/>
                </a:lnTo>
                <a:lnTo>
                  <a:pt x="393" y="1689"/>
                </a:lnTo>
                <a:lnTo>
                  <a:pt x="139" y="2290"/>
                </a:lnTo>
                <a:lnTo>
                  <a:pt x="23" y="2914"/>
                </a:lnTo>
                <a:lnTo>
                  <a:pt x="0" y="3261"/>
                </a:lnTo>
                <a:lnTo>
                  <a:pt x="0" y="4925"/>
                </a:lnTo>
              </a:path>
            </a:pathLst>
          </a:custGeom>
          <a:noFill/>
          <a:ln w="9525" cap="flat" cmpd="sng">
            <a:solidFill>
              <a:srgbClr val="00A997"/>
            </a:solidFill>
            <a:prstDash val="solid"/>
            <a:miter lim="231188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35"/>
          <p:cNvSpPr/>
          <p:nvPr/>
        </p:nvSpPr>
        <p:spPr>
          <a:xfrm>
            <a:off x="6707776" y="1986704"/>
            <a:ext cx="118083" cy="89512"/>
          </a:xfrm>
          <a:custGeom>
            <a:avLst/>
            <a:gdLst/>
            <a:ahLst/>
            <a:cxnLst/>
            <a:rect l="l" t="t" r="r" b="b"/>
            <a:pathLst>
              <a:path w="6497" h="4925" fill="none" extrusionOk="0">
                <a:moveTo>
                  <a:pt x="0" y="4924"/>
                </a:moveTo>
                <a:lnTo>
                  <a:pt x="0" y="3260"/>
                </a:lnTo>
                <a:lnTo>
                  <a:pt x="0" y="2913"/>
                </a:lnTo>
                <a:lnTo>
                  <a:pt x="139" y="2289"/>
                </a:lnTo>
                <a:lnTo>
                  <a:pt x="393" y="1711"/>
                </a:lnTo>
                <a:lnTo>
                  <a:pt x="740" y="1179"/>
                </a:lnTo>
                <a:lnTo>
                  <a:pt x="1179" y="740"/>
                </a:lnTo>
                <a:lnTo>
                  <a:pt x="1688" y="393"/>
                </a:lnTo>
                <a:lnTo>
                  <a:pt x="2289" y="139"/>
                </a:lnTo>
                <a:lnTo>
                  <a:pt x="2913" y="23"/>
                </a:lnTo>
                <a:lnTo>
                  <a:pt x="3260" y="0"/>
                </a:lnTo>
                <a:lnTo>
                  <a:pt x="3260" y="0"/>
                </a:lnTo>
                <a:lnTo>
                  <a:pt x="3584" y="23"/>
                </a:lnTo>
                <a:lnTo>
                  <a:pt x="4208" y="139"/>
                </a:lnTo>
                <a:lnTo>
                  <a:pt x="4809" y="393"/>
                </a:lnTo>
                <a:lnTo>
                  <a:pt x="5318" y="740"/>
                </a:lnTo>
                <a:lnTo>
                  <a:pt x="5757" y="1179"/>
                </a:lnTo>
                <a:lnTo>
                  <a:pt x="6104" y="1711"/>
                </a:lnTo>
                <a:lnTo>
                  <a:pt x="6358" y="2289"/>
                </a:lnTo>
                <a:lnTo>
                  <a:pt x="6497" y="2913"/>
                </a:lnTo>
                <a:lnTo>
                  <a:pt x="6497" y="3260"/>
                </a:lnTo>
                <a:lnTo>
                  <a:pt x="6497" y="4924"/>
                </a:lnTo>
              </a:path>
            </a:pathLst>
          </a:custGeom>
          <a:noFill/>
          <a:ln w="9525" cap="flat" cmpd="sng">
            <a:solidFill>
              <a:srgbClr val="00A997"/>
            </a:solidFill>
            <a:prstDash val="solid"/>
            <a:miter lim="231188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8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8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8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8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8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2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5" name="Google Shape;1995;p60"/>
          <p:cNvSpPr txBox="1">
            <a:spLocks noGrp="1"/>
          </p:cNvSpPr>
          <p:nvPr>
            <p:ph type="ctrTitle"/>
          </p:nvPr>
        </p:nvSpPr>
        <p:spPr>
          <a:xfrm>
            <a:off x="754925" y="1374600"/>
            <a:ext cx="7680000" cy="688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Köszönjük</a:t>
            </a:r>
            <a:r>
              <a:rPr lang="es" dirty="0"/>
              <a:t>!</a:t>
            </a:r>
            <a:endParaRPr dirty="0"/>
          </a:p>
        </p:txBody>
      </p:sp>
      <p:sp>
        <p:nvSpPr>
          <p:cNvPr id="1996" name="Google Shape;1996;p60"/>
          <p:cNvSpPr/>
          <p:nvPr/>
        </p:nvSpPr>
        <p:spPr>
          <a:xfrm>
            <a:off x="2750400" y="2535712"/>
            <a:ext cx="3828256" cy="0"/>
          </a:xfrm>
          <a:custGeom>
            <a:avLst/>
            <a:gdLst/>
            <a:ahLst/>
            <a:cxnLst/>
            <a:rect l="l" t="t" r="r" b="b"/>
            <a:pathLst>
              <a:path w="10937875" h="120000" extrusionOk="0">
                <a:moveTo>
                  <a:pt x="0" y="0"/>
                </a:moveTo>
                <a:lnTo>
                  <a:pt x="10937782" y="0"/>
                </a:lnTo>
              </a:path>
            </a:pathLst>
          </a:custGeom>
          <a:noFill/>
          <a:ln w="9525" cap="flat" cmpd="sng">
            <a:solidFill>
              <a:srgbClr val="126B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720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F76E01A-8D41-9EA5-2CBD-6F464664F8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Készítette a </a:t>
            </a:r>
            <a:r>
              <a:rPr lang="hu-HU" sz="1800" dirty="0" err="1"/>
              <a:t>GreenTech</a:t>
            </a:r>
            <a:r>
              <a:rPr lang="hu-HU" dirty="0"/>
              <a:t> csapata.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5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>
            <a:extLst>
              <a:ext uri="{FF2B5EF4-FFF2-40B4-BE49-F238E27FC236}">
                <a16:creationId xmlns:a16="http://schemas.microsoft.com/office/drawing/2014/main" id="{3823C432-149B-0B36-0E95-2AEBC6D16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7084" y="1420465"/>
            <a:ext cx="5959975" cy="4575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sz="1200" dirty="0">
                <a:hlinkClick r:id="rId2"/>
              </a:rPr>
              <a:t>https://hu.pinterest.com/pin/315744623858193796/</a:t>
            </a:r>
            <a:endParaRPr lang="hu-HU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1200" dirty="0">
                <a:hlinkClick r:id="rId3"/>
              </a:rPr>
              <a:t>https://ekoelit.hu/konnyuszerkezetes-falrendszer/</a:t>
            </a:r>
            <a:endParaRPr lang="hu-HU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1200" dirty="0">
                <a:hlinkClick r:id="rId4"/>
              </a:rPr>
              <a:t>https://www.eptar.hu/galeria_epulet.php?id=1095&amp;lang=en</a:t>
            </a:r>
            <a:endParaRPr lang="hu-HU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1200" dirty="0">
                <a:hlinkClick r:id="rId5"/>
              </a:rPr>
              <a:t>https://www.bestbuy.com/site/whirlpool-19-4-cu-ft-4-door-french-door-counter-depth-refrigerator-with-flexible-organization-spaces-stainless-steel/6422487.p?skuId=6422487</a:t>
            </a:r>
            <a:endParaRPr lang="hu-HU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1200" dirty="0">
                <a:hlinkClick r:id="rId6"/>
              </a:rPr>
              <a:t>https://bergerhazak.hu/passzivhaz/</a:t>
            </a:r>
            <a:endParaRPr lang="hu-HU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1200" dirty="0">
                <a:hlinkClick r:id="rId7"/>
              </a:rPr>
              <a:t>https://hu.wikipedia.org/wiki/A_magyar_h%C3%A1ztart%C3%A1sok_energiafogyaszt%C3%A1sa</a:t>
            </a:r>
            <a:endParaRPr lang="hu-HU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1200" dirty="0"/>
              <a:t>Ksh.hu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200" dirty="0"/>
              <a:t>https://onekindesign.com/2020/11/02/modernized-european-style-home/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6B4C89C-1766-B8AB-3F57-9DF6754E520A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2361065" y="499790"/>
            <a:ext cx="4716300" cy="457500"/>
          </a:xfrm>
        </p:spPr>
        <p:txBody>
          <a:bodyPr/>
          <a:lstStyle/>
          <a:p>
            <a:r>
              <a:rPr lang="hu-HU" dirty="0"/>
              <a:t>Források:</a:t>
            </a:r>
          </a:p>
        </p:txBody>
      </p:sp>
    </p:spTree>
    <p:extLst>
      <p:ext uri="{BB962C8B-B14F-4D97-AF65-F5344CB8AC3E}">
        <p14:creationId xmlns:p14="http://schemas.microsoft.com/office/powerpoint/2010/main" val="4285387783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36"/>
          <p:cNvSpPr txBox="1">
            <a:spLocks noGrp="1"/>
          </p:cNvSpPr>
          <p:nvPr>
            <p:ph type="title"/>
          </p:nvPr>
        </p:nvSpPr>
        <p:spPr>
          <a:xfrm>
            <a:off x="743400" y="725125"/>
            <a:ext cx="77292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b="1" dirty="0">
                <a:latin typeface="Lato"/>
                <a:ea typeface="Lato"/>
                <a:cs typeface="Lato"/>
                <a:sym typeface="Lato"/>
              </a:rPr>
              <a:t>34%</a:t>
            </a:r>
            <a:endParaRPr sz="6000" dirty="0"/>
          </a:p>
        </p:txBody>
      </p:sp>
      <p:sp>
        <p:nvSpPr>
          <p:cNvPr id="1072" name="Google Shape;1072;p36"/>
          <p:cNvSpPr txBox="1">
            <a:spLocks noGrp="1"/>
          </p:cNvSpPr>
          <p:nvPr>
            <p:ph type="subTitle" idx="1"/>
          </p:nvPr>
        </p:nvSpPr>
        <p:spPr>
          <a:xfrm>
            <a:off x="705575" y="2350900"/>
            <a:ext cx="7729200" cy="34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 b="0" dirty="0">
                <a:solidFill>
                  <a:srgbClr val="0A6787"/>
                </a:solidFill>
              </a:rPr>
              <a:t> </a:t>
            </a:r>
            <a:r>
              <a:rPr lang="hu-HU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lakossági energiafogyasztás (energiafelhasználás) Magyarország teljes energiafelhasználásából</a:t>
            </a:r>
            <a:endParaRPr dirty="0">
              <a:solidFill>
                <a:srgbClr val="0A6787"/>
              </a:solidFill>
            </a:endParaRPr>
          </a:p>
        </p:txBody>
      </p:sp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6F20999A-48E8-0100-47FA-601713EA04C8}"/>
              </a:ext>
            </a:extLst>
          </p:cNvPr>
          <p:cNvSpPr/>
          <p:nvPr/>
        </p:nvSpPr>
        <p:spPr>
          <a:xfrm>
            <a:off x="6479372" y="3432246"/>
            <a:ext cx="2467779" cy="11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544EF023-E8DA-FC6F-E8DC-6822CC27B95C}"/>
              </a:ext>
            </a:extLst>
          </p:cNvPr>
          <p:cNvSpPr txBox="1"/>
          <p:nvPr/>
        </p:nvSpPr>
        <p:spPr>
          <a:xfrm>
            <a:off x="6611575" y="3564448"/>
            <a:ext cx="2335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hu-HU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Így ez a szektor a legnagyobb fogyasztó a hazai energiafelhasználásból</a:t>
            </a:r>
            <a:endParaRPr lang="hu-HU" b="1" dirty="0"/>
          </a:p>
        </p:txBody>
      </p:sp>
      <p:grpSp>
        <p:nvGrpSpPr>
          <p:cNvPr id="13" name="Google Shape;13892;p79">
            <a:extLst>
              <a:ext uri="{FF2B5EF4-FFF2-40B4-BE49-F238E27FC236}">
                <a16:creationId xmlns:a16="http://schemas.microsoft.com/office/drawing/2014/main" id="{1844DAE8-33D3-0D1F-A2CC-8DDFC8D0CC56}"/>
              </a:ext>
            </a:extLst>
          </p:cNvPr>
          <p:cNvGrpSpPr/>
          <p:nvPr/>
        </p:nvGrpSpPr>
        <p:grpSpPr>
          <a:xfrm>
            <a:off x="5312725" y="3448621"/>
            <a:ext cx="1100546" cy="928814"/>
            <a:chOff x="2766264" y="3394042"/>
            <a:chExt cx="294873" cy="275934"/>
          </a:xfrm>
          <a:solidFill>
            <a:schemeClr val="tx1"/>
          </a:solidFill>
        </p:grpSpPr>
        <p:sp>
          <p:nvSpPr>
            <p:cNvPr id="14" name="Google Shape;13893;p79">
              <a:extLst>
                <a:ext uri="{FF2B5EF4-FFF2-40B4-BE49-F238E27FC236}">
                  <a16:creationId xmlns:a16="http://schemas.microsoft.com/office/drawing/2014/main" id="{A19FEE11-6E7B-6114-7B0B-A9503D130B0C}"/>
                </a:ext>
              </a:extLst>
            </p:cNvPr>
            <p:cNvSpPr/>
            <p:nvPr/>
          </p:nvSpPr>
          <p:spPr>
            <a:xfrm>
              <a:off x="2766264" y="3394042"/>
              <a:ext cx="253176" cy="275934"/>
            </a:xfrm>
            <a:custGeom>
              <a:avLst/>
              <a:gdLst/>
              <a:ahLst/>
              <a:cxnLst/>
              <a:rect l="l" t="t" r="r" b="b"/>
              <a:pathLst>
                <a:path w="7954" h="8669" extrusionOk="0">
                  <a:moveTo>
                    <a:pt x="6942" y="3489"/>
                  </a:moveTo>
                  <a:cubicBezTo>
                    <a:pt x="7371" y="3549"/>
                    <a:pt x="7692" y="3918"/>
                    <a:pt x="7692" y="4346"/>
                  </a:cubicBezTo>
                  <a:cubicBezTo>
                    <a:pt x="7692" y="4799"/>
                    <a:pt x="7382" y="5156"/>
                    <a:pt x="6942" y="5227"/>
                  </a:cubicBezTo>
                  <a:lnTo>
                    <a:pt x="6942" y="3489"/>
                  </a:lnTo>
                  <a:close/>
                  <a:moveTo>
                    <a:pt x="1013" y="3322"/>
                  </a:moveTo>
                  <a:lnTo>
                    <a:pt x="1013" y="5382"/>
                  </a:lnTo>
                  <a:lnTo>
                    <a:pt x="715" y="5382"/>
                  </a:lnTo>
                  <a:cubicBezTo>
                    <a:pt x="465" y="5382"/>
                    <a:pt x="263" y="5180"/>
                    <a:pt x="263" y="4930"/>
                  </a:cubicBezTo>
                  <a:lnTo>
                    <a:pt x="263" y="3775"/>
                  </a:lnTo>
                  <a:cubicBezTo>
                    <a:pt x="263" y="3537"/>
                    <a:pt x="453" y="3322"/>
                    <a:pt x="715" y="3322"/>
                  </a:cubicBezTo>
                  <a:close/>
                  <a:moveTo>
                    <a:pt x="2179" y="3322"/>
                  </a:moveTo>
                  <a:lnTo>
                    <a:pt x="2179" y="5382"/>
                  </a:lnTo>
                  <a:lnTo>
                    <a:pt x="1286" y="5382"/>
                  </a:lnTo>
                  <a:lnTo>
                    <a:pt x="1286" y="3322"/>
                  </a:lnTo>
                  <a:close/>
                  <a:moveTo>
                    <a:pt x="2322" y="6370"/>
                  </a:moveTo>
                  <a:lnTo>
                    <a:pt x="2322" y="6966"/>
                  </a:lnTo>
                  <a:lnTo>
                    <a:pt x="2060" y="6966"/>
                  </a:lnTo>
                  <a:lnTo>
                    <a:pt x="2227" y="6370"/>
                  </a:lnTo>
                  <a:close/>
                  <a:moveTo>
                    <a:pt x="2144" y="5644"/>
                  </a:moveTo>
                  <a:lnTo>
                    <a:pt x="1632" y="7549"/>
                  </a:lnTo>
                  <a:lnTo>
                    <a:pt x="1286" y="7549"/>
                  </a:lnTo>
                  <a:lnTo>
                    <a:pt x="1286" y="5644"/>
                  </a:lnTo>
                  <a:close/>
                  <a:moveTo>
                    <a:pt x="6680" y="274"/>
                  </a:moveTo>
                  <a:lnTo>
                    <a:pt x="6680" y="8430"/>
                  </a:lnTo>
                  <a:lnTo>
                    <a:pt x="6085" y="8430"/>
                  </a:lnTo>
                  <a:lnTo>
                    <a:pt x="6085" y="2703"/>
                  </a:lnTo>
                  <a:cubicBezTo>
                    <a:pt x="6085" y="2620"/>
                    <a:pt x="6025" y="2560"/>
                    <a:pt x="5954" y="2560"/>
                  </a:cubicBezTo>
                  <a:cubicBezTo>
                    <a:pt x="5870" y="2560"/>
                    <a:pt x="5811" y="2620"/>
                    <a:pt x="5811" y="2703"/>
                  </a:cubicBezTo>
                  <a:lnTo>
                    <a:pt x="5811" y="7549"/>
                  </a:lnTo>
                  <a:cubicBezTo>
                    <a:pt x="5632" y="7311"/>
                    <a:pt x="5382" y="6989"/>
                    <a:pt x="5037" y="6668"/>
                  </a:cubicBezTo>
                  <a:cubicBezTo>
                    <a:pt x="4668" y="6299"/>
                    <a:pt x="4263" y="6013"/>
                    <a:pt x="3870" y="5799"/>
                  </a:cubicBezTo>
                  <a:cubicBezTo>
                    <a:pt x="3406" y="5561"/>
                    <a:pt x="2930" y="5418"/>
                    <a:pt x="2453" y="5394"/>
                  </a:cubicBezTo>
                  <a:lnTo>
                    <a:pt x="2453" y="3322"/>
                  </a:lnTo>
                  <a:cubicBezTo>
                    <a:pt x="2930" y="3310"/>
                    <a:pt x="3406" y="3179"/>
                    <a:pt x="3870" y="2918"/>
                  </a:cubicBezTo>
                  <a:cubicBezTo>
                    <a:pt x="4263" y="2715"/>
                    <a:pt x="4668" y="2417"/>
                    <a:pt x="5037" y="2048"/>
                  </a:cubicBezTo>
                  <a:cubicBezTo>
                    <a:pt x="5370" y="1715"/>
                    <a:pt x="5632" y="1394"/>
                    <a:pt x="5811" y="1167"/>
                  </a:cubicBezTo>
                  <a:lnTo>
                    <a:pt x="5811" y="2025"/>
                  </a:lnTo>
                  <a:cubicBezTo>
                    <a:pt x="5811" y="2108"/>
                    <a:pt x="5870" y="2167"/>
                    <a:pt x="5954" y="2167"/>
                  </a:cubicBezTo>
                  <a:cubicBezTo>
                    <a:pt x="6025" y="2167"/>
                    <a:pt x="6085" y="2108"/>
                    <a:pt x="6085" y="2025"/>
                  </a:cubicBezTo>
                  <a:lnTo>
                    <a:pt x="6085" y="274"/>
                  </a:lnTo>
                  <a:close/>
                  <a:moveTo>
                    <a:pt x="5930" y="0"/>
                  </a:moveTo>
                  <a:cubicBezTo>
                    <a:pt x="5858" y="0"/>
                    <a:pt x="5799" y="60"/>
                    <a:pt x="5799" y="143"/>
                  </a:cubicBezTo>
                  <a:lnTo>
                    <a:pt x="5799" y="679"/>
                  </a:lnTo>
                  <a:cubicBezTo>
                    <a:pt x="5728" y="810"/>
                    <a:pt x="5370" y="1334"/>
                    <a:pt x="4835" y="1846"/>
                  </a:cubicBezTo>
                  <a:cubicBezTo>
                    <a:pt x="4263" y="2382"/>
                    <a:pt x="3370" y="3037"/>
                    <a:pt x="2299" y="3037"/>
                  </a:cubicBezTo>
                  <a:lnTo>
                    <a:pt x="715" y="3037"/>
                  </a:lnTo>
                  <a:cubicBezTo>
                    <a:pt x="310" y="3037"/>
                    <a:pt x="1" y="3370"/>
                    <a:pt x="1" y="3751"/>
                  </a:cubicBezTo>
                  <a:lnTo>
                    <a:pt x="1" y="4918"/>
                  </a:lnTo>
                  <a:cubicBezTo>
                    <a:pt x="1" y="5323"/>
                    <a:pt x="322" y="5632"/>
                    <a:pt x="715" y="5632"/>
                  </a:cubicBezTo>
                  <a:lnTo>
                    <a:pt x="1013" y="5632"/>
                  </a:lnTo>
                  <a:lnTo>
                    <a:pt x="1013" y="7668"/>
                  </a:lnTo>
                  <a:cubicBezTo>
                    <a:pt x="1013" y="7740"/>
                    <a:pt x="1072" y="7799"/>
                    <a:pt x="1144" y="7799"/>
                  </a:cubicBezTo>
                  <a:lnTo>
                    <a:pt x="1727" y="7799"/>
                  </a:lnTo>
                  <a:cubicBezTo>
                    <a:pt x="1787" y="7799"/>
                    <a:pt x="1846" y="7763"/>
                    <a:pt x="1858" y="7692"/>
                  </a:cubicBezTo>
                  <a:lnTo>
                    <a:pt x="1989" y="7216"/>
                  </a:lnTo>
                  <a:lnTo>
                    <a:pt x="2453" y="7216"/>
                  </a:lnTo>
                  <a:cubicBezTo>
                    <a:pt x="2525" y="7216"/>
                    <a:pt x="2584" y="7156"/>
                    <a:pt x="2584" y="7085"/>
                  </a:cubicBezTo>
                  <a:lnTo>
                    <a:pt x="2584" y="6204"/>
                  </a:lnTo>
                  <a:cubicBezTo>
                    <a:pt x="2584" y="6132"/>
                    <a:pt x="2525" y="6073"/>
                    <a:pt x="2453" y="6073"/>
                  </a:cubicBezTo>
                  <a:lnTo>
                    <a:pt x="2287" y="6073"/>
                  </a:lnTo>
                  <a:lnTo>
                    <a:pt x="2406" y="5632"/>
                  </a:lnTo>
                  <a:cubicBezTo>
                    <a:pt x="3430" y="5668"/>
                    <a:pt x="4299" y="6299"/>
                    <a:pt x="4835" y="6823"/>
                  </a:cubicBezTo>
                  <a:cubicBezTo>
                    <a:pt x="5370" y="7335"/>
                    <a:pt x="5704" y="7859"/>
                    <a:pt x="5799" y="7990"/>
                  </a:cubicBezTo>
                  <a:lnTo>
                    <a:pt x="5799" y="8525"/>
                  </a:lnTo>
                  <a:cubicBezTo>
                    <a:pt x="5799" y="8609"/>
                    <a:pt x="5858" y="8668"/>
                    <a:pt x="5930" y="8668"/>
                  </a:cubicBezTo>
                  <a:lnTo>
                    <a:pt x="6811" y="8668"/>
                  </a:lnTo>
                  <a:cubicBezTo>
                    <a:pt x="6882" y="8668"/>
                    <a:pt x="6942" y="8609"/>
                    <a:pt x="6942" y="8525"/>
                  </a:cubicBezTo>
                  <a:lnTo>
                    <a:pt x="6942" y="5465"/>
                  </a:lnTo>
                  <a:cubicBezTo>
                    <a:pt x="7525" y="5394"/>
                    <a:pt x="7954" y="4918"/>
                    <a:pt x="7954" y="4322"/>
                  </a:cubicBezTo>
                  <a:cubicBezTo>
                    <a:pt x="7954" y="3775"/>
                    <a:pt x="7525" y="3275"/>
                    <a:pt x="6942" y="3203"/>
                  </a:cubicBezTo>
                  <a:lnTo>
                    <a:pt x="6942" y="143"/>
                  </a:lnTo>
                  <a:cubicBezTo>
                    <a:pt x="6942" y="60"/>
                    <a:pt x="6882" y="0"/>
                    <a:pt x="6811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Google Shape;13894;p79">
              <a:extLst>
                <a:ext uri="{FF2B5EF4-FFF2-40B4-BE49-F238E27FC236}">
                  <a16:creationId xmlns:a16="http://schemas.microsoft.com/office/drawing/2014/main" id="{CCC2294D-FBB6-5183-9855-8BC75FD88D57}"/>
                </a:ext>
              </a:extLst>
            </p:cNvPr>
            <p:cNvSpPr/>
            <p:nvPr/>
          </p:nvSpPr>
          <p:spPr>
            <a:xfrm>
              <a:off x="3039143" y="3528205"/>
              <a:ext cx="21995" cy="8753"/>
            </a:xfrm>
            <a:custGeom>
              <a:avLst/>
              <a:gdLst/>
              <a:ahLst/>
              <a:cxnLst/>
              <a:rect l="l" t="t" r="r" b="b"/>
              <a:pathLst>
                <a:path w="691" h="275" extrusionOk="0">
                  <a:moveTo>
                    <a:pt x="131" y="0"/>
                  </a:moveTo>
                  <a:cubicBezTo>
                    <a:pt x="60" y="0"/>
                    <a:pt x="0" y="60"/>
                    <a:pt x="0" y="131"/>
                  </a:cubicBezTo>
                  <a:cubicBezTo>
                    <a:pt x="0" y="215"/>
                    <a:pt x="60" y="274"/>
                    <a:pt x="131" y="274"/>
                  </a:cubicBezTo>
                  <a:lnTo>
                    <a:pt x="560" y="274"/>
                  </a:lnTo>
                  <a:cubicBezTo>
                    <a:pt x="631" y="274"/>
                    <a:pt x="691" y="215"/>
                    <a:pt x="691" y="131"/>
                  </a:cubicBezTo>
                  <a:cubicBezTo>
                    <a:pt x="691" y="60"/>
                    <a:pt x="631" y="0"/>
                    <a:pt x="560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Google Shape;13895;p79">
              <a:extLst>
                <a:ext uri="{FF2B5EF4-FFF2-40B4-BE49-F238E27FC236}">
                  <a16:creationId xmlns:a16="http://schemas.microsoft.com/office/drawing/2014/main" id="{C8AC32A7-A0F3-6AA1-806F-E85059885BC4}"/>
                </a:ext>
              </a:extLst>
            </p:cNvPr>
            <p:cNvSpPr/>
            <p:nvPr/>
          </p:nvSpPr>
          <p:spPr>
            <a:xfrm>
              <a:off x="3019408" y="3475622"/>
              <a:ext cx="20499" cy="18875"/>
            </a:xfrm>
            <a:custGeom>
              <a:avLst/>
              <a:gdLst/>
              <a:ahLst/>
              <a:cxnLst/>
              <a:rect l="l" t="t" r="r" b="b"/>
              <a:pathLst>
                <a:path w="644" h="593" extrusionOk="0">
                  <a:moveTo>
                    <a:pt x="501" y="0"/>
                  </a:moveTo>
                  <a:cubicBezTo>
                    <a:pt x="468" y="0"/>
                    <a:pt x="436" y="15"/>
                    <a:pt x="406" y="45"/>
                  </a:cubicBezTo>
                  <a:lnTo>
                    <a:pt x="96" y="355"/>
                  </a:lnTo>
                  <a:cubicBezTo>
                    <a:pt x="1" y="450"/>
                    <a:pt x="61" y="593"/>
                    <a:pt x="180" y="593"/>
                  </a:cubicBezTo>
                  <a:cubicBezTo>
                    <a:pt x="215" y="593"/>
                    <a:pt x="263" y="581"/>
                    <a:pt x="275" y="557"/>
                  </a:cubicBezTo>
                  <a:lnTo>
                    <a:pt x="584" y="235"/>
                  </a:lnTo>
                  <a:cubicBezTo>
                    <a:pt x="644" y="200"/>
                    <a:pt x="644" y="104"/>
                    <a:pt x="596" y="45"/>
                  </a:cubicBezTo>
                  <a:cubicBezTo>
                    <a:pt x="567" y="15"/>
                    <a:pt x="534" y="0"/>
                    <a:pt x="501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Google Shape;13896;p79">
              <a:extLst>
                <a:ext uri="{FF2B5EF4-FFF2-40B4-BE49-F238E27FC236}">
                  <a16:creationId xmlns:a16="http://schemas.microsoft.com/office/drawing/2014/main" id="{C552CF1B-2CD8-0DBE-04E2-5FD8196F4211}"/>
                </a:ext>
              </a:extLst>
            </p:cNvPr>
            <p:cNvSpPr/>
            <p:nvPr/>
          </p:nvSpPr>
          <p:spPr>
            <a:xfrm>
              <a:off x="3020554" y="3570348"/>
              <a:ext cx="19353" cy="18621"/>
            </a:xfrm>
            <a:custGeom>
              <a:avLst/>
              <a:gdLst/>
              <a:ahLst/>
              <a:cxnLst/>
              <a:rect l="l" t="t" r="r" b="b"/>
              <a:pathLst>
                <a:path w="608" h="585" extrusionOk="0">
                  <a:moveTo>
                    <a:pt x="155" y="1"/>
                  </a:moveTo>
                  <a:cubicBezTo>
                    <a:pt x="123" y="1"/>
                    <a:pt x="90" y="16"/>
                    <a:pt x="60" y="46"/>
                  </a:cubicBezTo>
                  <a:cubicBezTo>
                    <a:pt x="1" y="105"/>
                    <a:pt x="1" y="176"/>
                    <a:pt x="60" y="236"/>
                  </a:cubicBezTo>
                  <a:lnTo>
                    <a:pt x="370" y="546"/>
                  </a:lnTo>
                  <a:cubicBezTo>
                    <a:pt x="397" y="572"/>
                    <a:pt x="431" y="585"/>
                    <a:pt x="463" y="585"/>
                  </a:cubicBezTo>
                  <a:cubicBezTo>
                    <a:pt x="503" y="585"/>
                    <a:pt x="541" y="566"/>
                    <a:pt x="560" y="534"/>
                  </a:cubicBezTo>
                  <a:cubicBezTo>
                    <a:pt x="608" y="498"/>
                    <a:pt x="608" y="403"/>
                    <a:pt x="560" y="355"/>
                  </a:cubicBezTo>
                  <a:lnTo>
                    <a:pt x="251" y="46"/>
                  </a:lnTo>
                  <a:cubicBezTo>
                    <a:pt x="221" y="16"/>
                    <a:pt x="188" y="1"/>
                    <a:pt x="155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1" grpId="0"/>
      <p:bldP spid="1072" grpId="0" build="p"/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1" name="Google Shape;1381;p45"/>
          <p:cNvGrpSpPr/>
          <p:nvPr/>
        </p:nvGrpSpPr>
        <p:grpSpPr>
          <a:xfrm>
            <a:off x="5495861" y="1671628"/>
            <a:ext cx="2995237" cy="2328530"/>
            <a:chOff x="4184651" y="1301100"/>
            <a:chExt cx="4222558" cy="3297032"/>
          </a:xfrm>
        </p:grpSpPr>
        <p:sp>
          <p:nvSpPr>
            <p:cNvPr id="1382" name="Google Shape;1382;p45"/>
            <p:cNvSpPr/>
            <p:nvPr/>
          </p:nvSpPr>
          <p:spPr>
            <a:xfrm>
              <a:off x="5980109" y="1361317"/>
              <a:ext cx="1106269" cy="1273246"/>
            </a:xfrm>
            <a:custGeom>
              <a:avLst/>
              <a:gdLst/>
              <a:ahLst/>
              <a:cxnLst/>
              <a:rect l="l" t="t" r="r" b="b"/>
              <a:pathLst>
                <a:path w="37625" h="43304" extrusionOk="0">
                  <a:moveTo>
                    <a:pt x="18812" y="1"/>
                  </a:moveTo>
                  <a:lnTo>
                    <a:pt x="1" y="43303"/>
                  </a:lnTo>
                  <a:lnTo>
                    <a:pt x="37624" y="43303"/>
                  </a:lnTo>
                  <a:lnTo>
                    <a:pt x="18812" y="1"/>
                  </a:lnTo>
                  <a:close/>
                </a:path>
              </a:pathLst>
            </a:custGeom>
            <a:solidFill>
              <a:srgbClr val="018089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5"/>
            <p:cNvSpPr/>
            <p:nvPr/>
          </p:nvSpPr>
          <p:spPr>
            <a:xfrm>
              <a:off x="7033142" y="1361317"/>
              <a:ext cx="1106269" cy="1273246"/>
            </a:xfrm>
            <a:custGeom>
              <a:avLst/>
              <a:gdLst/>
              <a:ahLst/>
              <a:cxnLst/>
              <a:rect l="l" t="t" r="r" b="b"/>
              <a:pathLst>
                <a:path w="37625" h="43304" extrusionOk="0">
                  <a:moveTo>
                    <a:pt x="18812" y="1"/>
                  </a:moveTo>
                  <a:lnTo>
                    <a:pt x="1" y="43303"/>
                  </a:lnTo>
                  <a:lnTo>
                    <a:pt x="37624" y="43303"/>
                  </a:lnTo>
                  <a:lnTo>
                    <a:pt x="18812" y="1"/>
                  </a:lnTo>
                  <a:close/>
                </a:path>
              </a:pathLst>
            </a:custGeom>
            <a:solidFill>
              <a:srgbClr val="018089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5"/>
            <p:cNvSpPr/>
            <p:nvPr/>
          </p:nvSpPr>
          <p:spPr>
            <a:xfrm>
              <a:off x="4184651" y="1776658"/>
              <a:ext cx="1433256" cy="466909"/>
            </a:xfrm>
            <a:custGeom>
              <a:avLst/>
              <a:gdLst/>
              <a:ahLst/>
              <a:cxnLst/>
              <a:rect l="l" t="t" r="r" b="b"/>
              <a:pathLst>
                <a:path w="53400" h="17396" extrusionOk="0">
                  <a:moveTo>
                    <a:pt x="34743" y="1"/>
                  </a:moveTo>
                  <a:cubicBezTo>
                    <a:pt x="28313" y="1"/>
                    <a:pt x="22646" y="3037"/>
                    <a:pt x="19288" y="7644"/>
                  </a:cubicBezTo>
                  <a:cubicBezTo>
                    <a:pt x="17247" y="6417"/>
                    <a:pt x="14925" y="5763"/>
                    <a:pt x="12542" y="5763"/>
                  </a:cubicBezTo>
                  <a:cubicBezTo>
                    <a:pt x="12521" y="5763"/>
                    <a:pt x="12499" y="5763"/>
                    <a:pt x="12478" y="5763"/>
                  </a:cubicBezTo>
                  <a:cubicBezTo>
                    <a:pt x="5584" y="5763"/>
                    <a:pt x="0" y="10966"/>
                    <a:pt x="0" y="17396"/>
                  </a:cubicBezTo>
                  <a:lnTo>
                    <a:pt x="53400" y="17396"/>
                  </a:lnTo>
                  <a:cubicBezTo>
                    <a:pt x="53400" y="7787"/>
                    <a:pt x="45041" y="1"/>
                    <a:pt x="34743" y="1"/>
                  </a:cubicBezTo>
                  <a:close/>
                </a:path>
              </a:pathLst>
            </a:custGeom>
            <a:solidFill>
              <a:srgbClr val="F6F7E3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5"/>
            <p:cNvSpPr/>
            <p:nvPr/>
          </p:nvSpPr>
          <p:spPr>
            <a:xfrm>
              <a:off x="4474773" y="2634545"/>
              <a:ext cx="3829146" cy="1914573"/>
            </a:xfrm>
            <a:custGeom>
              <a:avLst/>
              <a:gdLst/>
              <a:ahLst/>
              <a:cxnLst/>
              <a:rect l="l" t="t" r="r" b="b"/>
              <a:pathLst>
                <a:path w="130232" h="65116" extrusionOk="0">
                  <a:moveTo>
                    <a:pt x="3358" y="0"/>
                  </a:moveTo>
                  <a:cubicBezTo>
                    <a:pt x="1489" y="0"/>
                    <a:pt x="1" y="1584"/>
                    <a:pt x="108" y="3453"/>
                  </a:cubicBezTo>
                  <a:cubicBezTo>
                    <a:pt x="1906" y="37755"/>
                    <a:pt x="30374" y="65116"/>
                    <a:pt x="65128" y="65116"/>
                  </a:cubicBezTo>
                  <a:cubicBezTo>
                    <a:pt x="101025" y="65116"/>
                    <a:pt x="130231" y="35910"/>
                    <a:pt x="130231" y="0"/>
                  </a:cubicBezTo>
                  <a:close/>
                </a:path>
              </a:pathLst>
            </a:custGeom>
            <a:solidFill>
              <a:srgbClr val="E0ECE8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/>
            </a:p>
          </p:txBody>
        </p:sp>
        <p:sp>
          <p:nvSpPr>
            <p:cNvPr id="1386" name="Google Shape;1386;p45"/>
            <p:cNvSpPr/>
            <p:nvPr/>
          </p:nvSpPr>
          <p:spPr>
            <a:xfrm>
              <a:off x="4427170" y="2634545"/>
              <a:ext cx="3927498" cy="1963587"/>
            </a:xfrm>
            <a:custGeom>
              <a:avLst/>
              <a:gdLst/>
              <a:ahLst/>
              <a:cxnLst/>
              <a:rect l="l" t="t" r="r" b="b"/>
              <a:pathLst>
                <a:path w="133577" h="66783" extrusionOk="0">
                  <a:moveTo>
                    <a:pt x="0" y="0"/>
                  </a:moveTo>
                  <a:cubicBezTo>
                    <a:pt x="0" y="36826"/>
                    <a:pt x="29969" y="66783"/>
                    <a:pt x="66795" y="66783"/>
                  </a:cubicBezTo>
                  <a:cubicBezTo>
                    <a:pt x="103609" y="66783"/>
                    <a:pt x="133577" y="36826"/>
                    <a:pt x="133577" y="0"/>
                  </a:cubicBezTo>
                  <a:lnTo>
                    <a:pt x="96179" y="0"/>
                  </a:lnTo>
                  <a:cubicBezTo>
                    <a:pt x="96179" y="16205"/>
                    <a:pt x="82987" y="29385"/>
                    <a:pt x="66783" y="29385"/>
                  </a:cubicBezTo>
                  <a:cubicBezTo>
                    <a:pt x="50578" y="29385"/>
                    <a:pt x="37398" y="16205"/>
                    <a:pt x="37398" y="0"/>
                  </a:cubicBezTo>
                  <a:close/>
                </a:path>
              </a:pathLst>
            </a:custGeom>
            <a:solidFill>
              <a:srgbClr val="8CD0BF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5"/>
            <p:cNvSpPr/>
            <p:nvPr/>
          </p:nvSpPr>
          <p:spPr>
            <a:xfrm>
              <a:off x="5264562" y="2411907"/>
              <a:ext cx="1514082" cy="1558185"/>
            </a:xfrm>
            <a:custGeom>
              <a:avLst/>
              <a:gdLst/>
              <a:ahLst/>
              <a:cxnLst/>
              <a:rect l="l" t="t" r="r" b="b"/>
              <a:pathLst>
                <a:path w="51495" h="52995" extrusionOk="0">
                  <a:moveTo>
                    <a:pt x="8585" y="0"/>
                  </a:moveTo>
                  <a:cubicBezTo>
                    <a:pt x="3846" y="0"/>
                    <a:pt x="0" y="3834"/>
                    <a:pt x="0" y="8573"/>
                  </a:cubicBezTo>
                  <a:lnTo>
                    <a:pt x="0" y="52995"/>
                  </a:lnTo>
                  <a:lnTo>
                    <a:pt x="35648" y="52995"/>
                  </a:lnTo>
                  <a:lnTo>
                    <a:pt x="35648" y="13014"/>
                  </a:lnTo>
                  <a:cubicBezTo>
                    <a:pt x="35648" y="9989"/>
                    <a:pt x="38100" y="7537"/>
                    <a:pt x="41113" y="7537"/>
                  </a:cubicBezTo>
                  <a:lnTo>
                    <a:pt x="51495" y="7537"/>
                  </a:lnTo>
                  <a:lnTo>
                    <a:pt x="51495" y="0"/>
                  </a:lnTo>
                  <a:close/>
                </a:path>
              </a:pathLst>
            </a:custGeom>
            <a:solidFill>
              <a:srgbClr val="00A29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5"/>
            <p:cNvSpPr/>
            <p:nvPr/>
          </p:nvSpPr>
          <p:spPr>
            <a:xfrm>
              <a:off x="6066230" y="2411907"/>
              <a:ext cx="757938" cy="1558185"/>
            </a:xfrm>
            <a:custGeom>
              <a:avLst/>
              <a:gdLst/>
              <a:ahLst/>
              <a:cxnLst/>
              <a:rect l="l" t="t" r="r" b="b"/>
              <a:pathLst>
                <a:path w="25778" h="52995" extrusionOk="0">
                  <a:moveTo>
                    <a:pt x="8585" y="0"/>
                  </a:moveTo>
                  <a:cubicBezTo>
                    <a:pt x="3834" y="0"/>
                    <a:pt x="1" y="3834"/>
                    <a:pt x="1" y="8573"/>
                  </a:cubicBezTo>
                  <a:lnTo>
                    <a:pt x="1" y="52995"/>
                  </a:lnTo>
                  <a:lnTo>
                    <a:pt x="8394" y="52995"/>
                  </a:lnTo>
                  <a:lnTo>
                    <a:pt x="8394" y="13014"/>
                  </a:lnTo>
                  <a:cubicBezTo>
                    <a:pt x="8394" y="9989"/>
                    <a:pt x="10835" y="7537"/>
                    <a:pt x="13859" y="7537"/>
                  </a:cubicBezTo>
                  <a:lnTo>
                    <a:pt x="25778" y="7537"/>
                  </a:lnTo>
                  <a:lnTo>
                    <a:pt x="25778" y="0"/>
                  </a:lnTo>
                  <a:close/>
                </a:path>
              </a:pathLst>
            </a:custGeom>
            <a:solidFill>
              <a:srgbClr val="018089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5"/>
            <p:cNvSpPr/>
            <p:nvPr/>
          </p:nvSpPr>
          <p:spPr>
            <a:xfrm>
              <a:off x="5116813" y="3821211"/>
              <a:ext cx="1306853" cy="259800"/>
            </a:xfrm>
            <a:custGeom>
              <a:avLst/>
              <a:gdLst/>
              <a:ahLst/>
              <a:cxnLst/>
              <a:rect l="l" t="t" r="r" b="b"/>
              <a:pathLst>
                <a:path w="44447" h="8836" extrusionOk="0">
                  <a:moveTo>
                    <a:pt x="16976" y="1"/>
                  </a:moveTo>
                  <a:cubicBezTo>
                    <a:pt x="15602" y="1"/>
                    <a:pt x="14227" y="635"/>
                    <a:pt x="13348" y="1897"/>
                  </a:cubicBezTo>
                  <a:cubicBezTo>
                    <a:pt x="12729" y="1362"/>
                    <a:pt x="11960" y="1094"/>
                    <a:pt x="11188" y="1094"/>
                  </a:cubicBezTo>
                  <a:cubicBezTo>
                    <a:pt x="10430" y="1094"/>
                    <a:pt x="9669" y="1353"/>
                    <a:pt x="9050" y="1873"/>
                  </a:cubicBezTo>
                  <a:cubicBezTo>
                    <a:pt x="8216" y="694"/>
                    <a:pt x="6883" y="4"/>
                    <a:pt x="5454" y="4"/>
                  </a:cubicBezTo>
                  <a:cubicBezTo>
                    <a:pt x="2144" y="4"/>
                    <a:pt x="1" y="3504"/>
                    <a:pt x="1525" y="6445"/>
                  </a:cubicBezTo>
                  <a:cubicBezTo>
                    <a:pt x="2341" y="8021"/>
                    <a:pt x="3893" y="8834"/>
                    <a:pt x="5452" y="8834"/>
                  </a:cubicBezTo>
                  <a:cubicBezTo>
                    <a:pt x="6803" y="8834"/>
                    <a:pt x="8160" y="8223"/>
                    <a:pt x="9050" y="6969"/>
                  </a:cubicBezTo>
                  <a:cubicBezTo>
                    <a:pt x="9668" y="7487"/>
                    <a:pt x="10425" y="7746"/>
                    <a:pt x="11182" y="7746"/>
                  </a:cubicBezTo>
                  <a:cubicBezTo>
                    <a:pt x="11955" y="7746"/>
                    <a:pt x="12728" y="7475"/>
                    <a:pt x="13348" y="6933"/>
                  </a:cubicBezTo>
                  <a:cubicBezTo>
                    <a:pt x="14227" y="8201"/>
                    <a:pt x="15602" y="8835"/>
                    <a:pt x="16976" y="8835"/>
                  </a:cubicBezTo>
                  <a:cubicBezTo>
                    <a:pt x="18337" y="8835"/>
                    <a:pt x="19698" y="8213"/>
                    <a:pt x="20575" y="6969"/>
                  </a:cubicBezTo>
                  <a:cubicBezTo>
                    <a:pt x="21193" y="7487"/>
                    <a:pt x="21951" y="7746"/>
                    <a:pt x="22708" y="7746"/>
                  </a:cubicBezTo>
                  <a:cubicBezTo>
                    <a:pt x="23484" y="7746"/>
                    <a:pt x="24259" y="7475"/>
                    <a:pt x="24885" y="6933"/>
                  </a:cubicBezTo>
                  <a:cubicBezTo>
                    <a:pt x="25758" y="8201"/>
                    <a:pt x="27130" y="8835"/>
                    <a:pt x="28504" y="8835"/>
                  </a:cubicBezTo>
                  <a:cubicBezTo>
                    <a:pt x="29866" y="8835"/>
                    <a:pt x="31229" y="8213"/>
                    <a:pt x="32112" y="6969"/>
                  </a:cubicBezTo>
                  <a:cubicBezTo>
                    <a:pt x="32724" y="7487"/>
                    <a:pt x="33482" y="7746"/>
                    <a:pt x="34240" y="7746"/>
                  </a:cubicBezTo>
                  <a:cubicBezTo>
                    <a:pt x="35015" y="7746"/>
                    <a:pt x="35790" y="7475"/>
                    <a:pt x="36410" y="6933"/>
                  </a:cubicBezTo>
                  <a:cubicBezTo>
                    <a:pt x="37249" y="8145"/>
                    <a:pt x="38625" y="8834"/>
                    <a:pt x="40046" y="8834"/>
                  </a:cubicBezTo>
                  <a:cubicBezTo>
                    <a:pt x="40482" y="8834"/>
                    <a:pt x="40921" y="8770"/>
                    <a:pt x="41351" y="8636"/>
                  </a:cubicBezTo>
                  <a:cubicBezTo>
                    <a:pt x="43197" y="8052"/>
                    <a:pt x="44447" y="6350"/>
                    <a:pt x="44447" y="4421"/>
                  </a:cubicBezTo>
                  <a:cubicBezTo>
                    <a:pt x="44447" y="2492"/>
                    <a:pt x="43197" y="778"/>
                    <a:pt x="41351" y="206"/>
                  </a:cubicBezTo>
                  <a:cubicBezTo>
                    <a:pt x="40916" y="68"/>
                    <a:pt x="40471" y="1"/>
                    <a:pt x="40030" y="1"/>
                  </a:cubicBezTo>
                  <a:cubicBezTo>
                    <a:pt x="38614" y="1"/>
                    <a:pt x="37245" y="689"/>
                    <a:pt x="36410" y="1897"/>
                  </a:cubicBezTo>
                  <a:cubicBezTo>
                    <a:pt x="35792" y="1362"/>
                    <a:pt x="35019" y="1094"/>
                    <a:pt x="34246" y="1094"/>
                  </a:cubicBezTo>
                  <a:cubicBezTo>
                    <a:pt x="33486" y="1094"/>
                    <a:pt x="32726" y="1353"/>
                    <a:pt x="32112" y="1873"/>
                  </a:cubicBezTo>
                  <a:cubicBezTo>
                    <a:pt x="31229" y="623"/>
                    <a:pt x="29866" y="1"/>
                    <a:pt x="28504" y="1"/>
                  </a:cubicBezTo>
                  <a:cubicBezTo>
                    <a:pt x="27130" y="1"/>
                    <a:pt x="25758" y="635"/>
                    <a:pt x="24885" y="1897"/>
                  </a:cubicBezTo>
                  <a:cubicBezTo>
                    <a:pt x="24260" y="1362"/>
                    <a:pt x="23488" y="1094"/>
                    <a:pt x="22715" y="1094"/>
                  </a:cubicBezTo>
                  <a:cubicBezTo>
                    <a:pt x="21955" y="1094"/>
                    <a:pt x="21195" y="1353"/>
                    <a:pt x="20575" y="1873"/>
                  </a:cubicBezTo>
                  <a:cubicBezTo>
                    <a:pt x="19698" y="623"/>
                    <a:pt x="18337" y="1"/>
                    <a:pt x="169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5"/>
            <p:cNvSpPr/>
            <p:nvPr/>
          </p:nvSpPr>
          <p:spPr>
            <a:xfrm>
              <a:off x="5846385" y="2449014"/>
              <a:ext cx="123255" cy="1283390"/>
            </a:xfrm>
            <a:custGeom>
              <a:avLst/>
              <a:gdLst/>
              <a:ahLst/>
              <a:cxnLst/>
              <a:rect l="l" t="t" r="r" b="b"/>
              <a:pathLst>
                <a:path w="4192" h="43649" fill="none" extrusionOk="0">
                  <a:moveTo>
                    <a:pt x="0" y="43648"/>
                  </a:moveTo>
                  <a:lnTo>
                    <a:pt x="0" y="3298"/>
                  </a:lnTo>
                  <a:cubicBezTo>
                    <a:pt x="0" y="1477"/>
                    <a:pt x="1417" y="0"/>
                    <a:pt x="3179" y="0"/>
                  </a:cubicBezTo>
                  <a:lnTo>
                    <a:pt x="4191" y="0"/>
                  </a:lnTo>
                </a:path>
              </a:pathLst>
            </a:custGeom>
            <a:noFill/>
            <a:ln w="9525" cap="rnd" cmpd="sng">
              <a:solidFill>
                <a:srgbClr val="0A67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5"/>
            <p:cNvSpPr/>
            <p:nvPr/>
          </p:nvSpPr>
          <p:spPr>
            <a:xfrm>
              <a:off x="5501549" y="2449014"/>
              <a:ext cx="123255" cy="1283390"/>
            </a:xfrm>
            <a:custGeom>
              <a:avLst/>
              <a:gdLst/>
              <a:ahLst/>
              <a:cxnLst/>
              <a:rect l="l" t="t" r="r" b="b"/>
              <a:pathLst>
                <a:path w="4192" h="43649" fill="none" extrusionOk="0">
                  <a:moveTo>
                    <a:pt x="1" y="43648"/>
                  </a:moveTo>
                  <a:lnTo>
                    <a:pt x="1" y="3298"/>
                  </a:lnTo>
                  <a:cubicBezTo>
                    <a:pt x="1" y="1477"/>
                    <a:pt x="1418" y="0"/>
                    <a:pt x="3180" y="0"/>
                  </a:cubicBezTo>
                  <a:lnTo>
                    <a:pt x="4192" y="0"/>
                  </a:lnTo>
                </a:path>
              </a:pathLst>
            </a:custGeom>
            <a:noFill/>
            <a:ln w="9525" cap="rnd" cmpd="sng">
              <a:solidFill>
                <a:srgbClr val="0A67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5"/>
            <p:cNvSpPr/>
            <p:nvPr/>
          </p:nvSpPr>
          <p:spPr>
            <a:xfrm>
              <a:off x="5396522" y="3120808"/>
              <a:ext cx="29" cy="353947"/>
            </a:xfrm>
            <a:custGeom>
              <a:avLst/>
              <a:gdLst/>
              <a:ahLst/>
              <a:cxnLst/>
              <a:rect l="l" t="t" r="r" b="b"/>
              <a:pathLst>
                <a:path w="1" h="12038" fill="none" extrusionOk="0">
                  <a:moveTo>
                    <a:pt x="1" y="0"/>
                  </a:moveTo>
                  <a:lnTo>
                    <a:pt x="1" y="12037"/>
                  </a:lnTo>
                </a:path>
              </a:pathLst>
            </a:custGeom>
            <a:noFill/>
            <a:ln w="9525" cap="rnd" cmpd="sng">
              <a:solidFill>
                <a:srgbClr val="0A67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5"/>
            <p:cNvSpPr/>
            <p:nvPr/>
          </p:nvSpPr>
          <p:spPr>
            <a:xfrm>
              <a:off x="5670292" y="2688793"/>
              <a:ext cx="29" cy="353977"/>
            </a:xfrm>
            <a:custGeom>
              <a:avLst/>
              <a:gdLst/>
              <a:ahLst/>
              <a:cxnLst/>
              <a:rect l="l" t="t" r="r" b="b"/>
              <a:pathLst>
                <a:path w="1" h="12039" fill="none" extrusionOk="0">
                  <a:moveTo>
                    <a:pt x="1" y="1"/>
                  </a:moveTo>
                  <a:lnTo>
                    <a:pt x="1" y="12038"/>
                  </a:lnTo>
                </a:path>
              </a:pathLst>
            </a:custGeom>
            <a:noFill/>
            <a:ln w="9525" cap="rnd" cmpd="sng">
              <a:solidFill>
                <a:srgbClr val="0A67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5"/>
            <p:cNvSpPr/>
            <p:nvPr/>
          </p:nvSpPr>
          <p:spPr>
            <a:xfrm>
              <a:off x="5969612" y="3410660"/>
              <a:ext cx="29" cy="205876"/>
            </a:xfrm>
            <a:custGeom>
              <a:avLst/>
              <a:gdLst/>
              <a:ahLst/>
              <a:cxnLst/>
              <a:rect l="l" t="t" r="r" b="b"/>
              <a:pathLst>
                <a:path w="1" h="7002" fill="none" extrusionOk="0">
                  <a:moveTo>
                    <a:pt x="0" y="1"/>
                  </a:moveTo>
                  <a:lnTo>
                    <a:pt x="0" y="7001"/>
                  </a:lnTo>
                </a:path>
              </a:pathLst>
            </a:custGeom>
            <a:noFill/>
            <a:ln w="9525" cap="rnd" cmpd="sng">
              <a:solidFill>
                <a:srgbClr val="0A67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5"/>
            <p:cNvSpPr/>
            <p:nvPr/>
          </p:nvSpPr>
          <p:spPr>
            <a:xfrm>
              <a:off x="7433638" y="1575928"/>
              <a:ext cx="919681" cy="1058637"/>
            </a:xfrm>
            <a:custGeom>
              <a:avLst/>
              <a:gdLst/>
              <a:ahLst/>
              <a:cxnLst/>
              <a:rect l="l" t="t" r="r" b="b"/>
              <a:pathLst>
                <a:path w="31279" h="36005" extrusionOk="0">
                  <a:moveTo>
                    <a:pt x="15633" y="0"/>
                  </a:moveTo>
                  <a:lnTo>
                    <a:pt x="0" y="36004"/>
                  </a:lnTo>
                  <a:lnTo>
                    <a:pt x="31278" y="36004"/>
                  </a:lnTo>
                  <a:lnTo>
                    <a:pt x="15633" y="0"/>
                  </a:lnTo>
                  <a:close/>
                </a:path>
              </a:pathLst>
            </a:custGeom>
            <a:solidFill>
              <a:srgbClr val="00A29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5"/>
            <p:cNvSpPr/>
            <p:nvPr/>
          </p:nvSpPr>
          <p:spPr>
            <a:xfrm>
              <a:off x="6973984" y="3870314"/>
              <a:ext cx="1433225" cy="500636"/>
            </a:xfrm>
            <a:custGeom>
              <a:avLst/>
              <a:gdLst/>
              <a:ahLst/>
              <a:cxnLst/>
              <a:rect l="l" t="t" r="r" b="b"/>
              <a:pathLst>
                <a:path w="48745" h="17027" extrusionOk="0">
                  <a:moveTo>
                    <a:pt x="17026" y="0"/>
                  </a:moveTo>
                  <a:cubicBezTo>
                    <a:pt x="7620" y="0"/>
                    <a:pt x="0" y="7620"/>
                    <a:pt x="0" y="17026"/>
                  </a:cubicBezTo>
                  <a:lnTo>
                    <a:pt x="48745" y="17026"/>
                  </a:lnTo>
                  <a:cubicBezTo>
                    <a:pt x="48745" y="12847"/>
                    <a:pt x="46459" y="9002"/>
                    <a:pt x="42780" y="7013"/>
                  </a:cubicBezTo>
                  <a:cubicBezTo>
                    <a:pt x="41086" y="6095"/>
                    <a:pt x="39221" y="5639"/>
                    <a:pt x="37358" y="5639"/>
                  </a:cubicBezTo>
                  <a:cubicBezTo>
                    <a:pt x="35187" y="5639"/>
                    <a:pt x="33020" y="6259"/>
                    <a:pt x="31135" y="7489"/>
                  </a:cubicBezTo>
                  <a:cubicBezTo>
                    <a:pt x="27968" y="2798"/>
                    <a:pt x="22682" y="0"/>
                    <a:pt x="17026" y="0"/>
                  </a:cubicBezTo>
                  <a:close/>
                </a:path>
              </a:pathLst>
            </a:custGeom>
            <a:solidFill>
              <a:srgbClr val="F6F7E3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5"/>
            <p:cNvSpPr/>
            <p:nvPr/>
          </p:nvSpPr>
          <p:spPr>
            <a:xfrm>
              <a:off x="7164426" y="1301100"/>
              <a:ext cx="112759" cy="112406"/>
            </a:xfrm>
            <a:custGeom>
              <a:avLst/>
              <a:gdLst/>
              <a:ahLst/>
              <a:cxnLst/>
              <a:rect l="l" t="t" r="r" b="b"/>
              <a:pathLst>
                <a:path w="3835" h="3823" fill="none" extrusionOk="0">
                  <a:moveTo>
                    <a:pt x="3834" y="1906"/>
                  </a:moveTo>
                  <a:cubicBezTo>
                    <a:pt x="3834" y="2965"/>
                    <a:pt x="2977" y="3823"/>
                    <a:pt x="1917" y="3823"/>
                  </a:cubicBezTo>
                  <a:cubicBezTo>
                    <a:pt x="858" y="3823"/>
                    <a:pt x="0" y="2965"/>
                    <a:pt x="0" y="1906"/>
                  </a:cubicBezTo>
                  <a:cubicBezTo>
                    <a:pt x="0" y="858"/>
                    <a:pt x="858" y="1"/>
                    <a:pt x="1917" y="1"/>
                  </a:cubicBezTo>
                  <a:cubicBezTo>
                    <a:pt x="2977" y="1"/>
                    <a:pt x="3834" y="858"/>
                    <a:pt x="3834" y="1906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D688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5"/>
            <p:cNvSpPr/>
            <p:nvPr/>
          </p:nvSpPr>
          <p:spPr>
            <a:xfrm>
              <a:off x="7263160" y="1440793"/>
              <a:ext cx="72477" cy="72477"/>
            </a:xfrm>
            <a:custGeom>
              <a:avLst/>
              <a:gdLst/>
              <a:ahLst/>
              <a:cxnLst/>
              <a:rect l="l" t="t" r="r" b="b"/>
              <a:pathLst>
                <a:path w="2465" h="2465" extrusionOk="0">
                  <a:moveTo>
                    <a:pt x="1238" y="0"/>
                  </a:moveTo>
                  <a:cubicBezTo>
                    <a:pt x="560" y="0"/>
                    <a:pt x="0" y="548"/>
                    <a:pt x="0" y="1227"/>
                  </a:cubicBezTo>
                  <a:cubicBezTo>
                    <a:pt x="0" y="1905"/>
                    <a:pt x="560" y="2465"/>
                    <a:pt x="1238" y="2465"/>
                  </a:cubicBezTo>
                  <a:cubicBezTo>
                    <a:pt x="1917" y="2465"/>
                    <a:pt x="2465" y="1905"/>
                    <a:pt x="2465" y="1227"/>
                  </a:cubicBezTo>
                  <a:cubicBezTo>
                    <a:pt x="2465" y="548"/>
                    <a:pt x="1917" y="0"/>
                    <a:pt x="1238" y="0"/>
                  </a:cubicBezTo>
                  <a:close/>
                </a:path>
              </a:pathLst>
            </a:custGeom>
            <a:solidFill>
              <a:srgbClr val="0D6889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5"/>
            <p:cNvSpPr/>
            <p:nvPr/>
          </p:nvSpPr>
          <p:spPr>
            <a:xfrm>
              <a:off x="7360131" y="1356760"/>
              <a:ext cx="72477" cy="72507"/>
            </a:xfrm>
            <a:custGeom>
              <a:avLst/>
              <a:gdLst/>
              <a:ahLst/>
              <a:cxnLst/>
              <a:rect l="l" t="t" r="r" b="b"/>
              <a:pathLst>
                <a:path w="2465" h="2466" fill="none" extrusionOk="0">
                  <a:moveTo>
                    <a:pt x="2465" y="1227"/>
                  </a:moveTo>
                  <a:cubicBezTo>
                    <a:pt x="2465" y="1906"/>
                    <a:pt x="1917" y="2465"/>
                    <a:pt x="1238" y="2465"/>
                  </a:cubicBezTo>
                  <a:cubicBezTo>
                    <a:pt x="560" y="2465"/>
                    <a:pt x="0" y="1906"/>
                    <a:pt x="0" y="1227"/>
                  </a:cubicBezTo>
                  <a:cubicBezTo>
                    <a:pt x="0" y="548"/>
                    <a:pt x="560" y="1"/>
                    <a:pt x="1238" y="1"/>
                  </a:cubicBezTo>
                  <a:cubicBezTo>
                    <a:pt x="1917" y="1"/>
                    <a:pt x="2465" y="548"/>
                    <a:pt x="2465" y="122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D688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5"/>
            <p:cNvSpPr/>
            <p:nvPr/>
          </p:nvSpPr>
          <p:spPr>
            <a:xfrm>
              <a:off x="6846552" y="1558051"/>
              <a:ext cx="49396" cy="49396"/>
            </a:xfrm>
            <a:custGeom>
              <a:avLst/>
              <a:gdLst/>
              <a:ahLst/>
              <a:cxnLst/>
              <a:rect l="l" t="t" r="r" b="b"/>
              <a:pathLst>
                <a:path w="1680" h="1680" fill="none" extrusionOk="0">
                  <a:moveTo>
                    <a:pt x="1679" y="834"/>
                  </a:moveTo>
                  <a:cubicBezTo>
                    <a:pt x="1679" y="1299"/>
                    <a:pt x="1310" y="1680"/>
                    <a:pt x="846" y="1680"/>
                  </a:cubicBezTo>
                  <a:cubicBezTo>
                    <a:pt x="382" y="1680"/>
                    <a:pt x="1" y="1299"/>
                    <a:pt x="1" y="834"/>
                  </a:cubicBezTo>
                  <a:cubicBezTo>
                    <a:pt x="1" y="370"/>
                    <a:pt x="382" y="1"/>
                    <a:pt x="846" y="1"/>
                  </a:cubicBezTo>
                  <a:cubicBezTo>
                    <a:pt x="1310" y="1"/>
                    <a:pt x="1679" y="370"/>
                    <a:pt x="1679" y="83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D688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5"/>
            <p:cNvSpPr/>
            <p:nvPr/>
          </p:nvSpPr>
          <p:spPr>
            <a:xfrm>
              <a:off x="7972739" y="1551406"/>
              <a:ext cx="49396" cy="49396"/>
            </a:xfrm>
            <a:custGeom>
              <a:avLst/>
              <a:gdLst/>
              <a:ahLst/>
              <a:cxnLst/>
              <a:rect l="l" t="t" r="r" b="b"/>
              <a:pathLst>
                <a:path w="1680" h="1680" fill="none" extrusionOk="0">
                  <a:moveTo>
                    <a:pt x="1680" y="834"/>
                  </a:moveTo>
                  <a:cubicBezTo>
                    <a:pt x="1680" y="1298"/>
                    <a:pt x="1311" y="1679"/>
                    <a:pt x="846" y="1679"/>
                  </a:cubicBezTo>
                  <a:cubicBezTo>
                    <a:pt x="382" y="1679"/>
                    <a:pt x="1" y="1298"/>
                    <a:pt x="1" y="834"/>
                  </a:cubicBezTo>
                  <a:cubicBezTo>
                    <a:pt x="1" y="370"/>
                    <a:pt x="382" y="1"/>
                    <a:pt x="846" y="1"/>
                  </a:cubicBezTo>
                  <a:cubicBezTo>
                    <a:pt x="1311" y="1"/>
                    <a:pt x="1680" y="370"/>
                    <a:pt x="1680" y="83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D688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5"/>
            <p:cNvSpPr/>
            <p:nvPr/>
          </p:nvSpPr>
          <p:spPr>
            <a:xfrm>
              <a:off x="7765861" y="1582573"/>
              <a:ext cx="49396" cy="49396"/>
            </a:xfrm>
            <a:custGeom>
              <a:avLst/>
              <a:gdLst/>
              <a:ahLst/>
              <a:cxnLst/>
              <a:rect l="l" t="t" r="r" b="b"/>
              <a:pathLst>
                <a:path w="1680" h="1680" extrusionOk="0">
                  <a:moveTo>
                    <a:pt x="834" y="0"/>
                  </a:moveTo>
                  <a:cubicBezTo>
                    <a:pt x="369" y="0"/>
                    <a:pt x="0" y="381"/>
                    <a:pt x="0" y="846"/>
                  </a:cubicBezTo>
                  <a:cubicBezTo>
                    <a:pt x="0" y="1310"/>
                    <a:pt x="369" y="1679"/>
                    <a:pt x="834" y="1679"/>
                  </a:cubicBezTo>
                  <a:cubicBezTo>
                    <a:pt x="1298" y="1679"/>
                    <a:pt x="1679" y="1310"/>
                    <a:pt x="1679" y="846"/>
                  </a:cubicBezTo>
                  <a:cubicBezTo>
                    <a:pt x="1679" y="381"/>
                    <a:pt x="1298" y="0"/>
                    <a:pt x="834" y="0"/>
                  </a:cubicBezTo>
                  <a:close/>
                </a:path>
              </a:pathLst>
            </a:custGeom>
            <a:solidFill>
              <a:srgbClr val="0D6889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5"/>
            <p:cNvSpPr/>
            <p:nvPr/>
          </p:nvSpPr>
          <p:spPr>
            <a:xfrm>
              <a:off x="6736291" y="1511506"/>
              <a:ext cx="60922" cy="60951"/>
            </a:xfrm>
            <a:custGeom>
              <a:avLst/>
              <a:gdLst/>
              <a:ahLst/>
              <a:cxnLst/>
              <a:rect l="l" t="t" r="r" b="b"/>
              <a:pathLst>
                <a:path w="2072" h="2073" fill="none" extrusionOk="0">
                  <a:moveTo>
                    <a:pt x="2072" y="1036"/>
                  </a:moveTo>
                  <a:cubicBezTo>
                    <a:pt x="2072" y="1608"/>
                    <a:pt x="1607" y="2072"/>
                    <a:pt x="1036" y="2072"/>
                  </a:cubicBezTo>
                  <a:cubicBezTo>
                    <a:pt x="464" y="2072"/>
                    <a:pt x="0" y="1608"/>
                    <a:pt x="0" y="1036"/>
                  </a:cubicBezTo>
                  <a:cubicBezTo>
                    <a:pt x="0" y="465"/>
                    <a:pt x="464" y="0"/>
                    <a:pt x="1036" y="0"/>
                  </a:cubicBezTo>
                  <a:cubicBezTo>
                    <a:pt x="1607" y="0"/>
                    <a:pt x="2072" y="465"/>
                    <a:pt x="2072" y="1036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D688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5"/>
            <p:cNvSpPr/>
            <p:nvPr/>
          </p:nvSpPr>
          <p:spPr>
            <a:xfrm>
              <a:off x="6761842" y="1658197"/>
              <a:ext cx="88943" cy="88943"/>
            </a:xfrm>
            <a:custGeom>
              <a:avLst/>
              <a:gdLst/>
              <a:ahLst/>
              <a:cxnLst/>
              <a:rect l="l" t="t" r="r" b="b"/>
              <a:pathLst>
                <a:path w="3025" h="3025" fill="none" extrusionOk="0">
                  <a:moveTo>
                    <a:pt x="3024" y="1512"/>
                  </a:moveTo>
                  <a:cubicBezTo>
                    <a:pt x="3024" y="2357"/>
                    <a:pt x="2346" y="3024"/>
                    <a:pt x="1512" y="3024"/>
                  </a:cubicBezTo>
                  <a:cubicBezTo>
                    <a:pt x="667" y="3024"/>
                    <a:pt x="0" y="2357"/>
                    <a:pt x="0" y="1512"/>
                  </a:cubicBezTo>
                  <a:cubicBezTo>
                    <a:pt x="0" y="679"/>
                    <a:pt x="667" y="0"/>
                    <a:pt x="1512" y="0"/>
                  </a:cubicBezTo>
                  <a:cubicBezTo>
                    <a:pt x="2346" y="0"/>
                    <a:pt x="3024" y="679"/>
                    <a:pt x="3024" y="151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D688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5"/>
            <p:cNvSpPr/>
            <p:nvPr/>
          </p:nvSpPr>
          <p:spPr>
            <a:xfrm>
              <a:off x="6142560" y="4055845"/>
              <a:ext cx="74241" cy="74241"/>
            </a:xfrm>
            <a:custGeom>
              <a:avLst/>
              <a:gdLst/>
              <a:ahLst/>
              <a:cxnLst/>
              <a:rect l="l" t="t" r="r" b="b"/>
              <a:pathLst>
                <a:path w="2525" h="2525" fill="none" extrusionOk="0">
                  <a:moveTo>
                    <a:pt x="2524" y="1263"/>
                  </a:moveTo>
                  <a:cubicBezTo>
                    <a:pt x="2524" y="1953"/>
                    <a:pt x="1965" y="2525"/>
                    <a:pt x="1262" y="2525"/>
                  </a:cubicBezTo>
                  <a:cubicBezTo>
                    <a:pt x="560" y="2525"/>
                    <a:pt x="0" y="1953"/>
                    <a:pt x="0" y="1263"/>
                  </a:cubicBezTo>
                  <a:cubicBezTo>
                    <a:pt x="0" y="560"/>
                    <a:pt x="560" y="1"/>
                    <a:pt x="1262" y="1"/>
                  </a:cubicBezTo>
                  <a:cubicBezTo>
                    <a:pt x="1965" y="1"/>
                    <a:pt x="2524" y="560"/>
                    <a:pt x="2524" y="126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D688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5"/>
            <p:cNvSpPr/>
            <p:nvPr/>
          </p:nvSpPr>
          <p:spPr>
            <a:xfrm>
              <a:off x="5231660" y="4036263"/>
              <a:ext cx="38870" cy="38870"/>
            </a:xfrm>
            <a:custGeom>
              <a:avLst/>
              <a:gdLst/>
              <a:ahLst/>
              <a:cxnLst/>
              <a:rect l="l" t="t" r="r" b="b"/>
              <a:pathLst>
                <a:path w="1322" h="1322" fill="none" extrusionOk="0">
                  <a:moveTo>
                    <a:pt x="1322" y="667"/>
                  </a:moveTo>
                  <a:cubicBezTo>
                    <a:pt x="1322" y="1024"/>
                    <a:pt x="1024" y="1322"/>
                    <a:pt x="655" y="1322"/>
                  </a:cubicBezTo>
                  <a:cubicBezTo>
                    <a:pt x="298" y="1322"/>
                    <a:pt x="0" y="1024"/>
                    <a:pt x="0" y="667"/>
                  </a:cubicBezTo>
                  <a:cubicBezTo>
                    <a:pt x="0" y="298"/>
                    <a:pt x="298" y="0"/>
                    <a:pt x="655" y="0"/>
                  </a:cubicBezTo>
                  <a:cubicBezTo>
                    <a:pt x="1024" y="0"/>
                    <a:pt x="1322" y="298"/>
                    <a:pt x="1322" y="66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D688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5"/>
            <p:cNvSpPr/>
            <p:nvPr/>
          </p:nvSpPr>
          <p:spPr>
            <a:xfrm>
              <a:off x="5564912" y="3970078"/>
              <a:ext cx="74947" cy="74594"/>
            </a:xfrm>
            <a:custGeom>
              <a:avLst/>
              <a:gdLst/>
              <a:ahLst/>
              <a:cxnLst/>
              <a:rect l="l" t="t" r="r" b="b"/>
              <a:pathLst>
                <a:path w="2549" h="2537" fill="none" extrusionOk="0">
                  <a:moveTo>
                    <a:pt x="2549" y="1275"/>
                  </a:moveTo>
                  <a:cubicBezTo>
                    <a:pt x="2549" y="1977"/>
                    <a:pt x="1977" y="2537"/>
                    <a:pt x="1275" y="2537"/>
                  </a:cubicBezTo>
                  <a:cubicBezTo>
                    <a:pt x="572" y="2537"/>
                    <a:pt x="1" y="1977"/>
                    <a:pt x="1" y="1275"/>
                  </a:cubicBezTo>
                  <a:cubicBezTo>
                    <a:pt x="1" y="572"/>
                    <a:pt x="572" y="1"/>
                    <a:pt x="1275" y="1"/>
                  </a:cubicBezTo>
                  <a:cubicBezTo>
                    <a:pt x="1977" y="1"/>
                    <a:pt x="2549" y="572"/>
                    <a:pt x="2549" y="127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D688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5"/>
            <p:cNvSpPr/>
            <p:nvPr/>
          </p:nvSpPr>
          <p:spPr>
            <a:xfrm>
              <a:off x="6097750" y="4021532"/>
              <a:ext cx="41663" cy="41693"/>
            </a:xfrm>
            <a:custGeom>
              <a:avLst/>
              <a:gdLst/>
              <a:ahLst/>
              <a:cxnLst/>
              <a:rect l="l" t="t" r="r" b="b"/>
              <a:pathLst>
                <a:path w="1417" h="1418" fill="none" extrusionOk="0">
                  <a:moveTo>
                    <a:pt x="1417" y="703"/>
                  </a:moveTo>
                  <a:cubicBezTo>
                    <a:pt x="1417" y="1096"/>
                    <a:pt x="1107" y="1418"/>
                    <a:pt x="714" y="1418"/>
                  </a:cubicBezTo>
                  <a:cubicBezTo>
                    <a:pt x="322" y="1418"/>
                    <a:pt x="0" y="1096"/>
                    <a:pt x="0" y="703"/>
                  </a:cubicBezTo>
                  <a:cubicBezTo>
                    <a:pt x="0" y="311"/>
                    <a:pt x="322" y="1"/>
                    <a:pt x="714" y="1"/>
                  </a:cubicBezTo>
                  <a:cubicBezTo>
                    <a:pt x="1107" y="1"/>
                    <a:pt x="1417" y="311"/>
                    <a:pt x="1417" y="70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D688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5"/>
            <p:cNvSpPr/>
            <p:nvPr/>
          </p:nvSpPr>
          <p:spPr>
            <a:xfrm>
              <a:off x="5480555" y="4034852"/>
              <a:ext cx="41693" cy="41693"/>
            </a:xfrm>
            <a:custGeom>
              <a:avLst/>
              <a:gdLst/>
              <a:ahLst/>
              <a:cxnLst/>
              <a:rect l="l" t="t" r="r" b="b"/>
              <a:pathLst>
                <a:path w="1418" h="1418" fill="none" extrusionOk="0">
                  <a:moveTo>
                    <a:pt x="1417" y="715"/>
                  </a:moveTo>
                  <a:cubicBezTo>
                    <a:pt x="1417" y="1096"/>
                    <a:pt x="1108" y="1417"/>
                    <a:pt x="715" y="1417"/>
                  </a:cubicBezTo>
                  <a:cubicBezTo>
                    <a:pt x="322" y="1417"/>
                    <a:pt x="0" y="1096"/>
                    <a:pt x="0" y="715"/>
                  </a:cubicBezTo>
                  <a:cubicBezTo>
                    <a:pt x="0" y="322"/>
                    <a:pt x="322" y="0"/>
                    <a:pt x="715" y="0"/>
                  </a:cubicBezTo>
                  <a:cubicBezTo>
                    <a:pt x="1108" y="0"/>
                    <a:pt x="1417" y="322"/>
                    <a:pt x="1417" y="71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D688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5"/>
            <p:cNvSpPr/>
            <p:nvPr/>
          </p:nvSpPr>
          <p:spPr>
            <a:xfrm>
              <a:off x="5833066" y="4034499"/>
              <a:ext cx="42751" cy="42398"/>
            </a:xfrm>
            <a:custGeom>
              <a:avLst/>
              <a:gdLst/>
              <a:ahLst/>
              <a:cxnLst/>
              <a:rect l="l" t="t" r="r" b="b"/>
              <a:pathLst>
                <a:path w="1454" h="1442" fill="none" extrusionOk="0">
                  <a:moveTo>
                    <a:pt x="1454" y="727"/>
                  </a:moveTo>
                  <a:cubicBezTo>
                    <a:pt x="1454" y="1120"/>
                    <a:pt x="1132" y="1441"/>
                    <a:pt x="727" y="1441"/>
                  </a:cubicBezTo>
                  <a:cubicBezTo>
                    <a:pt x="334" y="1441"/>
                    <a:pt x="1" y="1120"/>
                    <a:pt x="1" y="727"/>
                  </a:cubicBezTo>
                  <a:cubicBezTo>
                    <a:pt x="1" y="322"/>
                    <a:pt x="334" y="0"/>
                    <a:pt x="727" y="0"/>
                  </a:cubicBezTo>
                  <a:cubicBezTo>
                    <a:pt x="1132" y="0"/>
                    <a:pt x="1454" y="322"/>
                    <a:pt x="1454" y="72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D688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5"/>
            <p:cNvSpPr/>
            <p:nvPr/>
          </p:nvSpPr>
          <p:spPr>
            <a:xfrm>
              <a:off x="7893292" y="1993565"/>
              <a:ext cx="29" cy="636799"/>
            </a:xfrm>
            <a:custGeom>
              <a:avLst/>
              <a:gdLst/>
              <a:ahLst/>
              <a:cxnLst/>
              <a:rect l="l" t="t" r="r" b="b"/>
              <a:pathLst>
                <a:path w="1" h="21658" fill="none" extrusionOk="0">
                  <a:moveTo>
                    <a:pt x="0" y="2165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0A67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5"/>
            <p:cNvSpPr/>
            <p:nvPr/>
          </p:nvSpPr>
          <p:spPr>
            <a:xfrm>
              <a:off x="6513976" y="1575928"/>
              <a:ext cx="919681" cy="1058637"/>
            </a:xfrm>
            <a:custGeom>
              <a:avLst/>
              <a:gdLst/>
              <a:ahLst/>
              <a:cxnLst/>
              <a:rect l="l" t="t" r="r" b="b"/>
              <a:pathLst>
                <a:path w="31279" h="36005" extrusionOk="0">
                  <a:moveTo>
                    <a:pt x="15645" y="0"/>
                  </a:moveTo>
                  <a:lnTo>
                    <a:pt x="1" y="36004"/>
                  </a:lnTo>
                  <a:lnTo>
                    <a:pt x="31278" y="36004"/>
                  </a:lnTo>
                  <a:lnTo>
                    <a:pt x="15645" y="0"/>
                  </a:lnTo>
                  <a:close/>
                </a:path>
              </a:pathLst>
            </a:custGeom>
            <a:solidFill>
              <a:srgbClr val="00A29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5"/>
            <p:cNvSpPr/>
            <p:nvPr/>
          </p:nvSpPr>
          <p:spPr>
            <a:xfrm>
              <a:off x="6973984" y="1993565"/>
              <a:ext cx="29" cy="636799"/>
            </a:xfrm>
            <a:custGeom>
              <a:avLst/>
              <a:gdLst/>
              <a:ahLst/>
              <a:cxnLst/>
              <a:rect l="l" t="t" r="r" b="b"/>
              <a:pathLst>
                <a:path w="1" h="21658" fill="none" extrusionOk="0">
                  <a:moveTo>
                    <a:pt x="0" y="2165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0A67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4" name="Google Shape;1414;p45"/>
          <p:cNvSpPr txBox="1">
            <a:spLocks noGrp="1"/>
          </p:cNvSpPr>
          <p:nvPr>
            <p:ph type="ctrTitle"/>
          </p:nvPr>
        </p:nvSpPr>
        <p:spPr>
          <a:xfrm>
            <a:off x="594831" y="453315"/>
            <a:ext cx="4901030" cy="68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400" dirty="0"/>
              <a:t>Mindenkinek van egy megoldásunk!</a:t>
            </a:r>
            <a:endParaRPr sz="5400" dirty="0"/>
          </a:p>
        </p:txBody>
      </p:sp>
      <p:grpSp>
        <p:nvGrpSpPr>
          <p:cNvPr id="2" name="Google Shape;2180;p61">
            <a:extLst>
              <a:ext uri="{FF2B5EF4-FFF2-40B4-BE49-F238E27FC236}">
                <a16:creationId xmlns:a16="http://schemas.microsoft.com/office/drawing/2014/main" id="{A8F9F242-96CB-29C8-AF0D-FCF29E83ECA8}"/>
              </a:ext>
            </a:extLst>
          </p:cNvPr>
          <p:cNvGrpSpPr/>
          <p:nvPr/>
        </p:nvGrpSpPr>
        <p:grpSpPr>
          <a:xfrm>
            <a:off x="4266959" y="3584047"/>
            <a:ext cx="1969356" cy="1559453"/>
            <a:chOff x="3319208" y="1392724"/>
            <a:chExt cx="1604316" cy="1316489"/>
          </a:xfrm>
        </p:grpSpPr>
        <p:sp>
          <p:nvSpPr>
            <p:cNvPr id="3" name="Google Shape;2181;p61">
              <a:extLst>
                <a:ext uri="{FF2B5EF4-FFF2-40B4-BE49-F238E27FC236}">
                  <a16:creationId xmlns:a16="http://schemas.microsoft.com/office/drawing/2014/main" id="{2C33891D-225C-5E77-E5A6-54919CDADD9B}"/>
                </a:ext>
              </a:extLst>
            </p:cNvPr>
            <p:cNvSpPr/>
            <p:nvPr/>
          </p:nvSpPr>
          <p:spPr>
            <a:xfrm>
              <a:off x="3488180" y="2612983"/>
              <a:ext cx="229423" cy="96230"/>
            </a:xfrm>
            <a:custGeom>
              <a:avLst/>
              <a:gdLst/>
              <a:ahLst/>
              <a:cxnLst/>
              <a:rect l="l" t="t" r="r" b="b"/>
              <a:pathLst>
                <a:path w="6871" h="2882" extrusionOk="0">
                  <a:moveTo>
                    <a:pt x="1751" y="0"/>
                  </a:moveTo>
                  <a:cubicBezTo>
                    <a:pt x="786" y="0"/>
                    <a:pt x="0" y="786"/>
                    <a:pt x="0" y="1762"/>
                  </a:cubicBezTo>
                  <a:lnTo>
                    <a:pt x="0" y="2882"/>
                  </a:lnTo>
                  <a:lnTo>
                    <a:pt x="6870" y="2882"/>
                  </a:lnTo>
                  <a:lnTo>
                    <a:pt x="6870" y="1762"/>
                  </a:lnTo>
                  <a:cubicBezTo>
                    <a:pt x="6870" y="786"/>
                    <a:pt x="6085" y="0"/>
                    <a:pt x="5108" y="0"/>
                  </a:cubicBezTo>
                  <a:close/>
                </a:path>
              </a:pathLst>
            </a:custGeom>
            <a:solidFill>
              <a:srgbClr val="00A2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182;p61">
              <a:extLst>
                <a:ext uri="{FF2B5EF4-FFF2-40B4-BE49-F238E27FC236}">
                  <a16:creationId xmlns:a16="http://schemas.microsoft.com/office/drawing/2014/main" id="{6C420A5D-9376-15B4-CAF8-868551D10933}"/>
                </a:ext>
              </a:extLst>
            </p:cNvPr>
            <p:cNvSpPr/>
            <p:nvPr/>
          </p:nvSpPr>
          <p:spPr>
            <a:xfrm>
              <a:off x="3713621" y="2612983"/>
              <a:ext cx="229423" cy="96230"/>
            </a:xfrm>
            <a:custGeom>
              <a:avLst/>
              <a:gdLst/>
              <a:ahLst/>
              <a:cxnLst/>
              <a:rect l="l" t="t" r="r" b="b"/>
              <a:pathLst>
                <a:path w="6871" h="2882" extrusionOk="0">
                  <a:moveTo>
                    <a:pt x="1762" y="0"/>
                  </a:moveTo>
                  <a:cubicBezTo>
                    <a:pt x="786" y="0"/>
                    <a:pt x="0" y="786"/>
                    <a:pt x="0" y="1750"/>
                  </a:cubicBezTo>
                  <a:lnTo>
                    <a:pt x="0" y="2881"/>
                  </a:lnTo>
                  <a:lnTo>
                    <a:pt x="6870" y="2881"/>
                  </a:lnTo>
                  <a:lnTo>
                    <a:pt x="6870" y="1750"/>
                  </a:lnTo>
                  <a:cubicBezTo>
                    <a:pt x="6870" y="786"/>
                    <a:pt x="6084" y="0"/>
                    <a:pt x="5120" y="0"/>
                  </a:cubicBezTo>
                  <a:close/>
                </a:path>
              </a:pathLst>
            </a:custGeom>
            <a:solidFill>
              <a:srgbClr val="00A2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83;p61">
              <a:extLst>
                <a:ext uri="{FF2B5EF4-FFF2-40B4-BE49-F238E27FC236}">
                  <a16:creationId xmlns:a16="http://schemas.microsoft.com/office/drawing/2014/main" id="{92D131C0-DC2B-85E7-4058-8BCDD786D6BE}"/>
                </a:ext>
              </a:extLst>
            </p:cNvPr>
            <p:cNvSpPr/>
            <p:nvPr/>
          </p:nvSpPr>
          <p:spPr>
            <a:xfrm>
              <a:off x="4524720" y="2612983"/>
              <a:ext cx="229389" cy="96230"/>
            </a:xfrm>
            <a:custGeom>
              <a:avLst/>
              <a:gdLst/>
              <a:ahLst/>
              <a:cxnLst/>
              <a:rect l="l" t="t" r="r" b="b"/>
              <a:pathLst>
                <a:path w="6870" h="2882" extrusionOk="0">
                  <a:moveTo>
                    <a:pt x="1762" y="0"/>
                  </a:moveTo>
                  <a:cubicBezTo>
                    <a:pt x="786" y="0"/>
                    <a:pt x="0" y="786"/>
                    <a:pt x="0" y="1762"/>
                  </a:cubicBezTo>
                  <a:lnTo>
                    <a:pt x="0" y="2882"/>
                  </a:lnTo>
                  <a:lnTo>
                    <a:pt x="6870" y="2882"/>
                  </a:lnTo>
                  <a:lnTo>
                    <a:pt x="6870" y="1762"/>
                  </a:lnTo>
                  <a:cubicBezTo>
                    <a:pt x="6870" y="786"/>
                    <a:pt x="6084" y="0"/>
                    <a:pt x="5120" y="0"/>
                  </a:cubicBezTo>
                  <a:close/>
                </a:path>
              </a:pathLst>
            </a:custGeom>
            <a:solidFill>
              <a:srgbClr val="00A2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184;p61">
              <a:extLst>
                <a:ext uri="{FF2B5EF4-FFF2-40B4-BE49-F238E27FC236}">
                  <a16:creationId xmlns:a16="http://schemas.microsoft.com/office/drawing/2014/main" id="{EEFF6537-67A1-7D5B-9A66-4FF457894E93}"/>
                </a:ext>
              </a:extLst>
            </p:cNvPr>
            <p:cNvSpPr/>
            <p:nvPr/>
          </p:nvSpPr>
          <p:spPr>
            <a:xfrm>
              <a:off x="4299279" y="2612983"/>
              <a:ext cx="229423" cy="96230"/>
            </a:xfrm>
            <a:custGeom>
              <a:avLst/>
              <a:gdLst/>
              <a:ahLst/>
              <a:cxnLst/>
              <a:rect l="l" t="t" r="r" b="b"/>
              <a:pathLst>
                <a:path w="6871" h="2882" extrusionOk="0">
                  <a:moveTo>
                    <a:pt x="1750" y="0"/>
                  </a:moveTo>
                  <a:cubicBezTo>
                    <a:pt x="786" y="0"/>
                    <a:pt x="0" y="786"/>
                    <a:pt x="0" y="1762"/>
                  </a:cubicBezTo>
                  <a:lnTo>
                    <a:pt x="0" y="2881"/>
                  </a:lnTo>
                  <a:lnTo>
                    <a:pt x="6870" y="2881"/>
                  </a:lnTo>
                  <a:lnTo>
                    <a:pt x="6870" y="1762"/>
                  </a:lnTo>
                  <a:cubicBezTo>
                    <a:pt x="6870" y="786"/>
                    <a:pt x="6084" y="0"/>
                    <a:pt x="5108" y="0"/>
                  </a:cubicBezTo>
                  <a:close/>
                </a:path>
              </a:pathLst>
            </a:custGeom>
            <a:solidFill>
              <a:srgbClr val="00A2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186;p61">
              <a:extLst>
                <a:ext uri="{FF2B5EF4-FFF2-40B4-BE49-F238E27FC236}">
                  <a16:creationId xmlns:a16="http://schemas.microsoft.com/office/drawing/2014/main" id="{31D97DCB-F9D5-33A0-E08E-78B164050B27}"/>
                </a:ext>
              </a:extLst>
            </p:cNvPr>
            <p:cNvSpPr/>
            <p:nvPr/>
          </p:nvSpPr>
          <p:spPr>
            <a:xfrm>
              <a:off x="3715190" y="2137495"/>
              <a:ext cx="226251" cy="571704"/>
            </a:xfrm>
            <a:custGeom>
              <a:avLst/>
              <a:gdLst/>
              <a:ahLst/>
              <a:cxnLst/>
              <a:rect l="l" t="t" r="r" b="b"/>
              <a:pathLst>
                <a:path w="6776" h="17122" extrusionOk="0">
                  <a:moveTo>
                    <a:pt x="1" y="1"/>
                  </a:moveTo>
                  <a:lnTo>
                    <a:pt x="1" y="17122"/>
                  </a:lnTo>
                  <a:lnTo>
                    <a:pt x="6776" y="17122"/>
                  </a:lnTo>
                  <a:lnTo>
                    <a:pt x="6776" y="1"/>
                  </a:lnTo>
                  <a:close/>
                </a:path>
              </a:pathLst>
            </a:custGeom>
            <a:solidFill>
              <a:srgbClr val="93C9B9"/>
            </a:solidFill>
            <a:ln w="9525" cap="flat" cmpd="sng">
              <a:solidFill>
                <a:srgbClr val="00A29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187;p61">
              <a:extLst>
                <a:ext uri="{FF2B5EF4-FFF2-40B4-BE49-F238E27FC236}">
                  <a16:creationId xmlns:a16="http://schemas.microsoft.com/office/drawing/2014/main" id="{37D4DF01-84AF-B923-1CBA-6E9844ABF160}"/>
                </a:ext>
              </a:extLst>
            </p:cNvPr>
            <p:cNvSpPr/>
            <p:nvPr/>
          </p:nvSpPr>
          <p:spPr>
            <a:xfrm>
              <a:off x="3491753" y="2137495"/>
              <a:ext cx="221877" cy="571704"/>
            </a:xfrm>
            <a:custGeom>
              <a:avLst/>
              <a:gdLst/>
              <a:ahLst/>
              <a:cxnLst/>
              <a:rect l="l" t="t" r="r" b="b"/>
              <a:pathLst>
                <a:path w="6645" h="17122" extrusionOk="0">
                  <a:moveTo>
                    <a:pt x="1" y="0"/>
                  </a:moveTo>
                  <a:lnTo>
                    <a:pt x="1" y="17122"/>
                  </a:lnTo>
                  <a:lnTo>
                    <a:pt x="6644" y="17122"/>
                  </a:lnTo>
                  <a:lnTo>
                    <a:pt x="6644" y="0"/>
                  </a:lnTo>
                  <a:close/>
                </a:path>
              </a:pathLst>
            </a:custGeom>
            <a:solidFill>
              <a:srgbClr val="93C9B9"/>
            </a:solidFill>
            <a:ln w="9525" cap="flat" cmpd="sng">
              <a:solidFill>
                <a:srgbClr val="00A29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188;p61">
              <a:extLst>
                <a:ext uri="{FF2B5EF4-FFF2-40B4-BE49-F238E27FC236}">
                  <a16:creationId xmlns:a16="http://schemas.microsoft.com/office/drawing/2014/main" id="{9856E07D-425B-58BB-CEFA-B7DD057059DB}"/>
                </a:ext>
              </a:extLst>
            </p:cNvPr>
            <p:cNvSpPr/>
            <p:nvPr/>
          </p:nvSpPr>
          <p:spPr>
            <a:xfrm>
              <a:off x="3364122" y="1817766"/>
              <a:ext cx="256869" cy="342314"/>
            </a:xfrm>
            <a:custGeom>
              <a:avLst/>
              <a:gdLst/>
              <a:ahLst/>
              <a:cxnLst/>
              <a:rect l="l" t="t" r="r" b="b"/>
              <a:pathLst>
                <a:path w="7693" h="10252" extrusionOk="0">
                  <a:moveTo>
                    <a:pt x="4739" y="0"/>
                  </a:moveTo>
                  <a:cubicBezTo>
                    <a:pt x="4619" y="0"/>
                    <a:pt x="4501" y="61"/>
                    <a:pt x="4430" y="179"/>
                  </a:cubicBezTo>
                  <a:lnTo>
                    <a:pt x="108" y="7954"/>
                  </a:lnTo>
                  <a:cubicBezTo>
                    <a:pt x="1" y="8121"/>
                    <a:pt x="60" y="8335"/>
                    <a:pt x="227" y="8442"/>
                  </a:cubicBezTo>
                  <a:lnTo>
                    <a:pt x="3263" y="10252"/>
                  </a:lnTo>
                  <a:lnTo>
                    <a:pt x="7418" y="2846"/>
                  </a:lnTo>
                  <a:cubicBezTo>
                    <a:pt x="7692" y="2382"/>
                    <a:pt x="7549" y="1775"/>
                    <a:pt x="7073" y="1489"/>
                  </a:cubicBezTo>
                  <a:lnTo>
                    <a:pt x="4918" y="48"/>
                  </a:lnTo>
                  <a:cubicBezTo>
                    <a:pt x="4862" y="16"/>
                    <a:pt x="4800" y="0"/>
                    <a:pt x="4739" y="0"/>
                  </a:cubicBezTo>
                  <a:close/>
                </a:path>
              </a:pathLst>
            </a:custGeom>
            <a:solidFill>
              <a:srgbClr val="0A6787"/>
            </a:solidFill>
            <a:ln w="9525" cap="flat" cmpd="sng">
              <a:solidFill>
                <a:srgbClr val="00A29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189;p61">
              <a:extLst>
                <a:ext uri="{FF2B5EF4-FFF2-40B4-BE49-F238E27FC236}">
                  <a16:creationId xmlns:a16="http://schemas.microsoft.com/office/drawing/2014/main" id="{E22E319E-A537-A58A-DA42-E0CFF47AE456}"/>
                </a:ext>
              </a:extLst>
            </p:cNvPr>
            <p:cNvSpPr/>
            <p:nvPr/>
          </p:nvSpPr>
          <p:spPr>
            <a:xfrm>
              <a:off x="3319208" y="2085754"/>
              <a:ext cx="156666" cy="143978"/>
            </a:xfrm>
            <a:custGeom>
              <a:avLst/>
              <a:gdLst/>
              <a:ahLst/>
              <a:cxnLst/>
              <a:rect l="l" t="t" r="r" b="b"/>
              <a:pathLst>
                <a:path w="4692" h="4312" extrusionOk="0">
                  <a:moveTo>
                    <a:pt x="1405" y="0"/>
                  </a:moveTo>
                  <a:lnTo>
                    <a:pt x="346" y="1643"/>
                  </a:lnTo>
                  <a:lnTo>
                    <a:pt x="358" y="1643"/>
                  </a:lnTo>
                  <a:cubicBezTo>
                    <a:pt x="0" y="2203"/>
                    <a:pt x="155" y="2929"/>
                    <a:pt x="703" y="3287"/>
                  </a:cubicBezTo>
                  <a:lnTo>
                    <a:pt x="1989" y="4120"/>
                  </a:lnTo>
                  <a:cubicBezTo>
                    <a:pt x="2192" y="4249"/>
                    <a:pt x="2416" y="4312"/>
                    <a:pt x="2638" y="4312"/>
                  </a:cubicBezTo>
                  <a:cubicBezTo>
                    <a:pt x="3026" y="4312"/>
                    <a:pt x="3404" y="4119"/>
                    <a:pt x="3632" y="3763"/>
                  </a:cubicBezTo>
                  <a:lnTo>
                    <a:pt x="4691" y="2132"/>
                  </a:lnTo>
                  <a:lnTo>
                    <a:pt x="140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A29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190;p61">
              <a:extLst>
                <a:ext uri="{FF2B5EF4-FFF2-40B4-BE49-F238E27FC236}">
                  <a16:creationId xmlns:a16="http://schemas.microsoft.com/office/drawing/2014/main" id="{AC38FC7E-B68E-2FF1-F86A-BA6F7773B1CC}"/>
                </a:ext>
              </a:extLst>
            </p:cNvPr>
            <p:cNvSpPr/>
            <p:nvPr/>
          </p:nvSpPr>
          <p:spPr>
            <a:xfrm>
              <a:off x="3831300" y="1662883"/>
              <a:ext cx="317272" cy="301846"/>
            </a:xfrm>
            <a:custGeom>
              <a:avLst/>
              <a:gdLst/>
              <a:ahLst/>
              <a:cxnLst/>
              <a:rect l="l" t="t" r="r" b="b"/>
              <a:pathLst>
                <a:path w="9502" h="9040" extrusionOk="0">
                  <a:moveTo>
                    <a:pt x="6615" y="0"/>
                  </a:moveTo>
                  <a:cubicBezTo>
                    <a:pt x="6516" y="0"/>
                    <a:pt x="6418" y="42"/>
                    <a:pt x="6347" y="126"/>
                  </a:cubicBezTo>
                  <a:lnTo>
                    <a:pt x="120" y="6675"/>
                  </a:lnTo>
                  <a:cubicBezTo>
                    <a:pt x="1" y="6817"/>
                    <a:pt x="12" y="7044"/>
                    <a:pt x="155" y="7175"/>
                  </a:cubicBezTo>
                  <a:lnTo>
                    <a:pt x="2179" y="8794"/>
                  </a:lnTo>
                  <a:cubicBezTo>
                    <a:pt x="2366" y="8959"/>
                    <a:pt x="2601" y="9040"/>
                    <a:pt x="2834" y="9040"/>
                  </a:cubicBezTo>
                  <a:cubicBezTo>
                    <a:pt x="3108" y="9040"/>
                    <a:pt x="3380" y="8929"/>
                    <a:pt x="3572" y="8711"/>
                  </a:cubicBezTo>
                  <a:lnTo>
                    <a:pt x="9502" y="2448"/>
                  </a:lnTo>
                  <a:lnTo>
                    <a:pt x="6847" y="90"/>
                  </a:lnTo>
                  <a:cubicBezTo>
                    <a:pt x="6781" y="30"/>
                    <a:pt x="6698" y="0"/>
                    <a:pt x="6615" y="0"/>
                  </a:cubicBezTo>
                  <a:close/>
                </a:path>
              </a:pathLst>
            </a:custGeom>
            <a:solidFill>
              <a:srgbClr val="0A6787"/>
            </a:solidFill>
            <a:ln w="9525" cap="flat" cmpd="sng">
              <a:solidFill>
                <a:srgbClr val="00A29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191;p61">
              <a:extLst>
                <a:ext uri="{FF2B5EF4-FFF2-40B4-BE49-F238E27FC236}">
                  <a16:creationId xmlns:a16="http://schemas.microsoft.com/office/drawing/2014/main" id="{E35F1B81-8E0E-5611-FD36-C9CA84E71F7A}"/>
                </a:ext>
              </a:extLst>
            </p:cNvPr>
            <p:cNvSpPr/>
            <p:nvPr/>
          </p:nvSpPr>
          <p:spPr>
            <a:xfrm>
              <a:off x="4046790" y="1600369"/>
              <a:ext cx="154696" cy="145647"/>
            </a:xfrm>
            <a:custGeom>
              <a:avLst/>
              <a:gdLst/>
              <a:ahLst/>
              <a:cxnLst/>
              <a:rect l="l" t="t" r="r" b="b"/>
              <a:pathLst>
                <a:path w="4633" h="4362" extrusionOk="0">
                  <a:moveTo>
                    <a:pt x="2131" y="0"/>
                  </a:moveTo>
                  <a:cubicBezTo>
                    <a:pt x="1788" y="0"/>
                    <a:pt x="1449" y="146"/>
                    <a:pt x="1215" y="427"/>
                  </a:cubicBezTo>
                  <a:lnTo>
                    <a:pt x="48" y="1831"/>
                  </a:lnTo>
                  <a:cubicBezTo>
                    <a:pt x="1" y="1891"/>
                    <a:pt x="13" y="1986"/>
                    <a:pt x="72" y="2034"/>
                  </a:cubicBezTo>
                  <a:lnTo>
                    <a:pt x="2858" y="4332"/>
                  </a:lnTo>
                  <a:cubicBezTo>
                    <a:pt x="2883" y="4352"/>
                    <a:pt x="2912" y="4361"/>
                    <a:pt x="2941" y="4361"/>
                  </a:cubicBezTo>
                  <a:cubicBezTo>
                    <a:pt x="2981" y="4361"/>
                    <a:pt x="3021" y="4343"/>
                    <a:pt x="3049" y="4308"/>
                  </a:cubicBezTo>
                  <a:lnTo>
                    <a:pt x="4216" y="2903"/>
                  </a:lnTo>
                  <a:cubicBezTo>
                    <a:pt x="4632" y="2391"/>
                    <a:pt x="4561" y="1653"/>
                    <a:pt x="4049" y="1224"/>
                  </a:cubicBezTo>
                  <a:lnTo>
                    <a:pt x="2894" y="272"/>
                  </a:lnTo>
                  <a:cubicBezTo>
                    <a:pt x="2669" y="89"/>
                    <a:pt x="2399" y="0"/>
                    <a:pt x="213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A29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192;p61">
              <a:extLst>
                <a:ext uri="{FF2B5EF4-FFF2-40B4-BE49-F238E27FC236}">
                  <a16:creationId xmlns:a16="http://schemas.microsoft.com/office/drawing/2014/main" id="{5AEA9D80-8F29-B344-9788-D855B6F4D1A2}"/>
                </a:ext>
              </a:extLst>
            </p:cNvPr>
            <p:cNvSpPr/>
            <p:nvPr/>
          </p:nvSpPr>
          <p:spPr>
            <a:xfrm>
              <a:off x="3485809" y="1784371"/>
              <a:ext cx="459981" cy="432167"/>
            </a:xfrm>
            <a:custGeom>
              <a:avLst/>
              <a:gdLst/>
              <a:ahLst/>
              <a:cxnLst/>
              <a:rect l="l" t="t" r="r" b="b"/>
              <a:pathLst>
                <a:path w="13776" h="12943" extrusionOk="0">
                  <a:moveTo>
                    <a:pt x="2250" y="0"/>
                  </a:moveTo>
                  <a:cubicBezTo>
                    <a:pt x="1012" y="0"/>
                    <a:pt x="0" y="1012"/>
                    <a:pt x="0" y="2251"/>
                  </a:cubicBezTo>
                  <a:lnTo>
                    <a:pt x="0" y="12943"/>
                  </a:lnTo>
                  <a:lnTo>
                    <a:pt x="13776" y="12943"/>
                  </a:lnTo>
                  <a:lnTo>
                    <a:pt x="13776" y="2251"/>
                  </a:lnTo>
                  <a:cubicBezTo>
                    <a:pt x="13776" y="1012"/>
                    <a:pt x="12775" y="0"/>
                    <a:pt x="11537" y="0"/>
                  </a:cubicBezTo>
                  <a:close/>
                </a:path>
              </a:pathLst>
            </a:custGeom>
            <a:solidFill>
              <a:srgbClr val="0A6787"/>
            </a:solidFill>
            <a:ln w="9525" cap="flat" cmpd="sng">
              <a:solidFill>
                <a:srgbClr val="00A29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193;p61">
              <a:extLst>
                <a:ext uri="{FF2B5EF4-FFF2-40B4-BE49-F238E27FC236}">
                  <a16:creationId xmlns:a16="http://schemas.microsoft.com/office/drawing/2014/main" id="{A9812CDC-7311-0E56-1F09-9AB7674DA0EF}"/>
                </a:ext>
              </a:extLst>
            </p:cNvPr>
            <p:cNvSpPr/>
            <p:nvPr/>
          </p:nvSpPr>
          <p:spPr>
            <a:xfrm>
              <a:off x="3576439" y="1457943"/>
              <a:ext cx="280710" cy="425422"/>
            </a:xfrm>
            <a:custGeom>
              <a:avLst/>
              <a:gdLst/>
              <a:ahLst/>
              <a:cxnLst/>
              <a:rect l="l" t="t" r="r" b="b"/>
              <a:pathLst>
                <a:path w="8407" h="12741" extrusionOk="0">
                  <a:moveTo>
                    <a:pt x="1358" y="0"/>
                  </a:moveTo>
                  <a:cubicBezTo>
                    <a:pt x="608" y="0"/>
                    <a:pt x="1" y="608"/>
                    <a:pt x="1" y="1358"/>
                  </a:cubicBezTo>
                  <a:lnTo>
                    <a:pt x="1" y="6823"/>
                  </a:lnTo>
                  <a:cubicBezTo>
                    <a:pt x="1" y="7692"/>
                    <a:pt x="703" y="8406"/>
                    <a:pt x="1584" y="8406"/>
                  </a:cubicBezTo>
                  <a:lnTo>
                    <a:pt x="1584" y="9775"/>
                  </a:lnTo>
                  <a:lnTo>
                    <a:pt x="1572" y="9775"/>
                  </a:lnTo>
                  <a:lnTo>
                    <a:pt x="1572" y="10680"/>
                  </a:lnTo>
                  <a:cubicBezTo>
                    <a:pt x="1572" y="11811"/>
                    <a:pt x="2489" y="12740"/>
                    <a:pt x="3632" y="12740"/>
                  </a:cubicBezTo>
                  <a:cubicBezTo>
                    <a:pt x="4835" y="12740"/>
                    <a:pt x="5811" y="11752"/>
                    <a:pt x="5799" y="10537"/>
                  </a:cubicBezTo>
                  <a:lnTo>
                    <a:pt x="5787" y="9775"/>
                  </a:lnTo>
                  <a:lnTo>
                    <a:pt x="5787" y="8406"/>
                  </a:lnTo>
                  <a:lnTo>
                    <a:pt x="6275" y="8406"/>
                  </a:lnTo>
                  <a:cubicBezTo>
                    <a:pt x="7454" y="8406"/>
                    <a:pt x="8406" y="7454"/>
                    <a:pt x="8406" y="6287"/>
                  </a:cubicBezTo>
                  <a:lnTo>
                    <a:pt x="8406" y="1358"/>
                  </a:lnTo>
                  <a:cubicBezTo>
                    <a:pt x="8406" y="608"/>
                    <a:pt x="7799" y="0"/>
                    <a:pt x="704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A29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194;p61">
              <a:extLst>
                <a:ext uri="{FF2B5EF4-FFF2-40B4-BE49-F238E27FC236}">
                  <a16:creationId xmlns:a16="http://schemas.microsoft.com/office/drawing/2014/main" id="{6CCB1973-716A-0A2D-7E87-2C977243F06B}"/>
                </a:ext>
              </a:extLst>
            </p:cNvPr>
            <p:cNvSpPr/>
            <p:nvPr/>
          </p:nvSpPr>
          <p:spPr>
            <a:xfrm>
              <a:off x="3694520" y="1563302"/>
              <a:ext cx="45377" cy="34225"/>
            </a:xfrm>
            <a:custGeom>
              <a:avLst/>
              <a:gdLst/>
              <a:ahLst/>
              <a:cxnLst/>
              <a:rect l="l" t="t" r="r" b="b"/>
              <a:pathLst>
                <a:path w="1359" h="1025" fill="none" extrusionOk="0">
                  <a:moveTo>
                    <a:pt x="1" y="1025"/>
                  </a:moveTo>
                  <a:lnTo>
                    <a:pt x="1" y="679"/>
                  </a:lnTo>
                  <a:cubicBezTo>
                    <a:pt x="1" y="298"/>
                    <a:pt x="310" y="1"/>
                    <a:pt x="679" y="1"/>
                  </a:cubicBezTo>
                  <a:lnTo>
                    <a:pt x="679" y="1"/>
                  </a:lnTo>
                  <a:cubicBezTo>
                    <a:pt x="1049" y="1"/>
                    <a:pt x="1358" y="298"/>
                    <a:pt x="1358" y="679"/>
                  </a:cubicBezTo>
                  <a:lnTo>
                    <a:pt x="1358" y="1025"/>
                  </a:lnTo>
                </a:path>
              </a:pathLst>
            </a:custGeom>
            <a:noFill/>
            <a:ln w="9525" cap="flat" cmpd="sng">
              <a:solidFill>
                <a:srgbClr val="00A29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195;p61">
              <a:extLst>
                <a:ext uri="{FF2B5EF4-FFF2-40B4-BE49-F238E27FC236}">
                  <a16:creationId xmlns:a16="http://schemas.microsoft.com/office/drawing/2014/main" id="{A48A2434-3DCE-14BD-DAAD-8A21C256D2AB}"/>
                </a:ext>
              </a:extLst>
            </p:cNvPr>
            <p:cNvSpPr/>
            <p:nvPr/>
          </p:nvSpPr>
          <p:spPr>
            <a:xfrm>
              <a:off x="3766082" y="1563302"/>
              <a:ext cx="44976" cy="34225"/>
            </a:xfrm>
            <a:custGeom>
              <a:avLst/>
              <a:gdLst/>
              <a:ahLst/>
              <a:cxnLst/>
              <a:rect l="l" t="t" r="r" b="b"/>
              <a:pathLst>
                <a:path w="1347" h="1025" fill="none" extrusionOk="0">
                  <a:moveTo>
                    <a:pt x="1" y="1025"/>
                  </a:moveTo>
                  <a:lnTo>
                    <a:pt x="1" y="679"/>
                  </a:lnTo>
                  <a:cubicBezTo>
                    <a:pt x="1" y="298"/>
                    <a:pt x="299" y="1"/>
                    <a:pt x="680" y="1"/>
                  </a:cubicBezTo>
                  <a:lnTo>
                    <a:pt x="680" y="1"/>
                  </a:lnTo>
                  <a:cubicBezTo>
                    <a:pt x="1049" y="1"/>
                    <a:pt x="1346" y="298"/>
                    <a:pt x="1346" y="679"/>
                  </a:cubicBezTo>
                  <a:lnTo>
                    <a:pt x="1346" y="1025"/>
                  </a:lnTo>
                </a:path>
              </a:pathLst>
            </a:custGeom>
            <a:noFill/>
            <a:ln w="9525" cap="flat" cmpd="sng">
              <a:solidFill>
                <a:srgbClr val="00A29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196;p61">
              <a:extLst>
                <a:ext uri="{FF2B5EF4-FFF2-40B4-BE49-F238E27FC236}">
                  <a16:creationId xmlns:a16="http://schemas.microsoft.com/office/drawing/2014/main" id="{7F26BA88-0C65-07A0-B884-374F1DB455E1}"/>
                </a:ext>
              </a:extLst>
            </p:cNvPr>
            <p:cNvSpPr/>
            <p:nvPr/>
          </p:nvSpPr>
          <p:spPr>
            <a:xfrm>
              <a:off x="3527551" y="1400271"/>
              <a:ext cx="368559" cy="347122"/>
            </a:xfrm>
            <a:custGeom>
              <a:avLst/>
              <a:gdLst/>
              <a:ahLst/>
              <a:cxnLst/>
              <a:rect l="l" t="t" r="r" b="b"/>
              <a:pathLst>
                <a:path w="11038" h="10396" extrusionOk="0">
                  <a:moveTo>
                    <a:pt x="3516" y="1"/>
                  </a:moveTo>
                  <a:cubicBezTo>
                    <a:pt x="1595" y="1"/>
                    <a:pt x="36" y="1540"/>
                    <a:pt x="12" y="3466"/>
                  </a:cubicBezTo>
                  <a:cubicBezTo>
                    <a:pt x="12" y="4228"/>
                    <a:pt x="0" y="4895"/>
                    <a:pt x="0" y="5204"/>
                  </a:cubicBezTo>
                  <a:lnTo>
                    <a:pt x="0" y="8621"/>
                  </a:lnTo>
                  <a:cubicBezTo>
                    <a:pt x="0" y="9597"/>
                    <a:pt x="786" y="10383"/>
                    <a:pt x="1774" y="10395"/>
                  </a:cubicBezTo>
                  <a:lnTo>
                    <a:pt x="2239" y="10395"/>
                  </a:lnTo>
                  <a:cubicBezTo>
                    <a:pt x="3215" y="10395"/>
                    <a:pt x="4013" y="9597"/>
                    <a:pt x="4013" y="8621"/>
                  </a:cubicBezTo>
                  <a:cubicBezTo>
                    <a:pt x="4013" y="8347"/>
                    <a:pt x="3798" y="8133"/>
                    <a:pt x="3536" y="8133"/>
                  </a:cubicBezTo>
                  <a:lnTo>
                    <a:pt x="3012" y="8133"/>
                  </a:lnTo>
                  <a:cubicBezTo>
                    <a:pt x="2739" y="8133"/>
                    <a:pt x="2512" y="7919"/>
                    <a:pt x="2512" y="7633"/>
                  </a:cubicBezTo>
                  <a:lnTo>
                    <a:pt x="2512" y="6204"/>
                  </a:lnTo>
                  <a:cubicBezTo>
                    <a:pt x="2512" y="5930"/>
                    <a:pt x="2739" y="5704"/>
                    <a:pt x="3012" y="5704"/>
                  </a:cubicBezTo>
                  <a:lnTo>
                    <a:pt x="3060" y="5704"/>
                  </a:lnTo>
                  <a:cubicBezTo>
                    <a:pt x="3608" y="5704"/>
                    <a:pt x="4001" y="5264"/>
                    <a:pt x="4013" y="4704"/>
                  </a:cubicBezTo>
                  <a:cubicBezTo>
                    <a:pt x="4018" y="4207"/>
                    <a:pt x="4674" y="4056"/>
                    <a:pt x="5473" y="4056"/>
                  </a:cubicBezTo>
                  <a:cubicBezTo>
                    <a:pt x="6418" y="4056"/>
                    <a:pt x="7563" y="4267"/>
                    <a:pt x="8073" y="4371"/>
                  </a:cubicBezTo>
                  <a:cubicBezTo>
                    <a:pt x="8263" y="4406"/>
                    <a:pt x="8454" y="4430"/>
                    <a:pt x="8656" y="4430"/>
                  </a:cubicBezTo>
                  <a:cubicBezTo>
                    <a:pt x="9966" y="4430"/>
                    <a:pt x="11037" y="3359"/>
                    <a:pt x="11037" y="2049"/>
                  </a:cubicBezTo>
                  <a:lnTo>
                    <a:pt x="11037" y="2049"/>
                  </a:lnTo>
                  <a:lnTo>
                    <a:pt x="11025" y="2061"/>
                  </a:lnTo>
                  <a:lnTo>
                    <a:pt x="11025" y="1406"/>
                  </a:lnTo>
                  <a:cubicBezTo>
                    <a:pt x="11025" y="651"/>
                    <a:pt x="10430" y="49"/>
                    <a:pt x="9678" y="49"/>
                  </a:cubicBezTo>
                  <a:cubicBezTo>
                    <a:pt x="9671" y="49"/>
                    <a:pt x="9664" y="49"/>
                    <a:pt x="9656" y="49"/>
                  </a:cubicBezTo>
                  <a:lnTo>
                    <a:pt x="9001" y="49"/>
                  </a:lnTo>
                  <a:lnTo>
                    <a:pt x="3560" y="1"/>
                  </a:lnTo>
                  <a:cubicBezTo>
                    <a:pt x="3545" y="1"/>
                    <a:pt x="3531" y="1"/>
                    <a:pt x="3516" y="1"/>
                  </a:cubicBezTo>
                  <a:close/>
                </a:path>
              </a:pathLst>
            </a:custGeom>
            <a:solidFill>
              <a:srgbClr val="00A2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197;p61">
              <a:extLst>
                <a:ext uri="{FF2B5EF4-FFF2-40B4-BE49-F238E27FC236}">
                  <a16:creationId xmlns:a16="http://schemas.microsoft.com/office/drawing/2014/main" id="{776644D4-7C62-C235-0F35-25B20FA15A1C}"/>
                </a:ext>
              </a:extLst>
            </p:cNvPr>
            <p:cNvSpPr/>
            <p:nvPr/>
          </p:nvSpPr>
          <p:spPr>
            <a:xfrm>
              <a:off x="4300849" y="2137094"/>
              <a:ext cx="226251" cy="572104"/>
            </a:xfrm>
            <a:custGeom>
              <a:avLst/>
              <a:gdLst/>
              <a:ahLst/>
              <a:cxnLst/>
              <a:rect l="l" t="t" r="r" b="b"/>
              <a:pathLst>
                <a:path w="6776" h="17134" extrusionOk="0">
                  <a:moveTo>
                    <a:pt x="1" y="1"/>
                  </a:moveTo>
                  <a:lnTo>
                    <a:pt x="1" y="17134"/>
                  </a:lnTo>
                  <a:lnTo>
                    <a:pt x="6776" y="17134"/>
                  </a:lnTo>
                  <a:lnTo>
                    <a:pt x="6776" y="1"/>
                  </a:lnTo>
                  <a:close/>
                </a:path>
              </a:pathLst>
            </a:custGeom>
            <a:solidFill>
              <a:srgbClr val="93C9B9"/>
            </a:solidFill>
            <a:ln w="9525" cap="flat" cmpd="sng">
              <a:solidFill>
                <a:srgbClr val="00A29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198;p61">
              <a:extLst>
                <a:ext uri="{FF2B5EF4-FFF2-40B4-BE49-F238E27FC236}">
                  <a16:creationId xmlns:a16="http://schemas.microsoft.com/office/drawing/2014/main" id="{0BEF32F2-E0C9-DC72-525B-244CF67076E5}"/>
                </a:ext>
              </a:extLst>
            </p:cNvPr>
            <p:cNvSpPr/>
            <p:nvPr/>
          </p:nvSpPr>
          <p:spPr>
            <a:xfrm>
              <a:off x="4528694" y="2137495"/>
              <a:ext cx="221843" cy="571704"/>
            </a:xfrm>
            <a:custGeom>
              <a:avLst/>
              <a:gdLst/>
              <a:ahLst/>
              <a:cxnLst/>
              <a:rect l="l" t="t" r="r" b="b"/>
              <a:pathLst>
                <a:path w="6644" h="17122" extrusionOk="0">
                  <a:moveTo>
                    <a:pt x="0" y="0"/>
                  </a:moveTo>
                  <a:lnTo>
                    <a:pt x="0" y="17122"/>
                  </a:lnTo>
                  <a:lnTo>
                    <a:pt x="6644" y="17122"/>
                  </a:lnTo>
                  <a:lnTo>
                    <a:pt x="6644" y="0"/>
                  </a:lnTo>
                  <a:close/>
                </a:path>
              </a:pathLst>
            </a:custGeom>
            <a:solidFill>
              <a:srgbClr val="93C9B9"/>
            </a:solidFill>
            <a:ln w="9525" cap="flat" cmpd="sng">
              <a:solidFill>
                <a:srgbClr val="00A29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99;p61">
              <a:extLst>
                <a:ext uri="{FF2B5EF4-FFF2-40B4-BE49-F238E27FC236}">
                  <a16:creationId xmlns:a16="http://schemas.microsoft.com/office/drawing/2014/main" id="{64490EF6-5F4B-5850-98D6-96E6B3E7BC99}"/>
                </a:ext>
              </a:extLst>
            </p:cNvPr>
            <p:cNvSpPr/>
            <p:nvPr/>
          </p:nvSpPr>
          <p:spPr>
            <a:xfrm>
              <a:off x="4766457" y="2081780"/>
              <a:ext cx="157067" cy="144011"/>
            </a:xfrm>
            <a:custGeom>
              <a:avLst/>
              <a:gdLst/>
              <a:ahLst/>
              <a:cxnLst/>
              <a:rect l="l" t="t" r="r" b="b"/>
              <a:pathLst>
                <a:path w="4704" h="4313" extrusionOk="0">
                  <a:moveTo>
                    <a:pt x="3286" y="0"/>
                  </a:moveTo>
                  <a:lnTo>
                    <a:pt x="0" y="2132"/>
                  </a:lnTo>
                  <a:lnTo>
                    <a:pt x="1060" y="3775"/>
                  </a:lnTo>
                  <a:cubicBezTo>
                    <a:pt x="1287" y="4123"/>
                    <a:pt x="1668" y="4312"/>
                    <a:pt x="2056" y="4312"/>
                  </a:cubicBezTo>
                  <a:cubicBezTo>
                    <a:pt x="2278" y="4312"/>
                    <a:pt x="2503" y="4250"/>
                    <a:pt x="2703" y="4120"/>
                  </a:cubicBezTo>
                  <a:lnTo>
                    <a:pt x="4001" y="3286"/>
                  </a:lnTo>
                  <a:cubicBezTo>
                    <a:pt x="4548" y="2929"/>
                    <a:pt x="4703" y="2191"/>
                    <a:pt x="4346" y="1643"/>
                  </a:cubicBezTo>
                  <a:lnTo>
                    <a:pt x="328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A29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00;p61">
              <a:extLst>
                <a:ext uri="{FF2B5EF4-FFF2-40B4-BE49-F238E27FC236}">
                  <a16:creationId xmlns:a16="http://schemas.microsoft.com/office/drawing/2014/main" id="{A1D10A5F-AB15-FF33-3440-CDBA60EA87D1}"/>
                </a:ext>
              </a:extLst>
            </p:cNvPr>
            <p:cNvSpPr/>
            <p:nvPr/>
          </p:nvSpPr>
          <p:spPr>
            <a:xfrm>
              <a:off x="4621328" y="1813591"/>
              <a:ext cx="256836" cy="342515"/>
            </a:xfrm>
            <a:custGeom>
              <a:avLst/>
              <a:gdLst/>
              <a:ahLst/>
              <a:cxnLst/>
              <a:rect l="l" t="t" r="r" b="b"/>
              <a:pathLst>
                <a:path w="7692" h="10258" extrusionOk="0">
                  <a:moveTo>
                    <a:pt x="2956" y="0"/>
                  </a:moveTo>
                  <a:cubicBezTo>
                    <a:pt x="2894" y="0"/>
                    <a:pt x="2832" y="17"/>
                    <a:pt x="2774" y="54"/>
                  </a:cubicBezTo>
                  <a:lnTo>
                    <a:pt x="619" y="1495"/>
                  </a:lnTo>
                  <a:cubicBezTo>
                    <a:pt x="143" y="1769"/>
                    <a:pt x="0" y="2376"/>
                    <a:pt x="274" y="2840"/>
                  </a:cubicBezTo>
                  <a:lnTo>
                    <a:pt x="4429" y="10258"/>
                  </a:lnTo>
                  <a:lnTo>
                    <a:pt x="7466" y="8436"/>
                  </a:lnTo>
                  <a:cubicBezTo>
                    <a:pt x="7632" y="8329"/>
                    <a:pt x="7692" y="8115"/>
                    <a:pt x="7596" y="7948"/>
                  </a:cubicBezTo>
                  <a:lnTo>
                    <a:pt x="3263" y="173"/>
                  </a:lnTo>
                  <a:cubicBezTo>
                    <a:pt x="3192" y="64"/>
                    <a:pt x="3075" y="0"/>
                    <a:pt x="2956" y="0"/>
                  </a:cubicBezTo>
                  <a:close/>
                </a:path>
              </a:pathLst>
            </a:custGeom>
            <a:solidFill>
              <a:srgbClr val="0A6787"/>
            </a:solidFill>
            <a:ln w="9525" cap="flat" cmpd="sng">
              <a:solidFill>
                <a:srgbClr val="00A29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201;p61">
              <a:extLst>
                <a:ext uri="{FF2B5EF4-FFF2-40B4-BE49-F238E27FC236}">
                  <a16:creationId xmlns:a16="http://schemas.microsoft.com/office/drawing/2014/main" id="{45D60EC8-8D37-511F-4AC2-32FB3D73332D}"/>
                </a:ext>
              </a:extLst>
            </p:cNvPr>
            <p:cNvSpPr/>
            <p:nvPr/>
          </p:nvSpPr>
          <p:spPr>
            <a:xfrm rot="558430">
              <a:off x="4140782" y="1590169"/>
              <a:ext cx="154660" cy="146046"/>
            </a:xfrm>
            <a:custGeom>
              <a:avLst/>
              <a:gdLst/>
              <a:ahLst/>
              <a:cxnLst/>
              <a:rect l="l" t="t" r="r" b="b"/>
              <a:pathLst>
                <a:path w="4632" h="4374" extrusionOk="0">
                  <a:moveTo>
                    <a:pt x="2504" y="1"/>
                  </a:moveTo>
                  <a:cubicBezTo>
                    <a:pt x="2237" y="1"/>
                    <a:pt x="1970" y="90"/>
                    <a:pt x="1750" y="273"/>
                  </a:cubicBezTo>
                  <a:lnTo>
                    <a:pt x="583" y="1237"/>
                  </a:lnTo>
                  <a:cubicBezTo>
                    <a:pt x="71" y="1666"/>
                    <a:pt x="0" y="2416"/>
                    <a:pt x="429" y="2916"/>
                  </a:cubicBezTo>
                  <a:lnTo>
                    <a:pt x="1595" y="4321"/>
                  </a:lnTo>
                  <a:cubicBezTo>
                    <a:pt x="1623" y="4355"/>
                    <a:pt x="1663" y="4374"/>
                    <a:pt x="1703" y="4374"/>
                  </a:cubicBezTo>
                  <a:cubicBezTo>
                    <a:pt x="1732" y="4374"/>
                    <a:pt x="1761" y="4364"/>
                    <a:pt x="1786" y="4344"/>
                  </a:cubicBezTo>
                  <a:lnTo>
                    <a:pt x="4572" y="2035"/>
                  </a:lnTo>
                  <a:cubicBezTo>
                    <a:pt x="4632" y="1987"/>
                    <a:pt x="4632" y="1892"/>
                    <a:pt x="4584" y="1832"/>
                  </a:cubicBezTo>
                  <a:lnTo>
                    <a:pt x="3417" y="439"/>
                  </a:lnTo>
                  <a:lnTo>
                    <a:pt x="3429" y="427"/>
                  </a:lnTo>
                  <a:cubicBezTo>
                    <a:pt x="3188" y="147"/>
                    <a:pt x="2846" y="1"/>
                    <a:pt x="250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A29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202;p61">
              <a:extLst>
                <a:ext uri="{FF2B5EF4-FFF2-40B4-BE49-F238E27FC236}">
                  <a16:creationId xmlns:a16="http://schemas.microsoft.com/office/drawing/2014/main" id="{5F189D3B-9B5B-5573-57FB-685E94F9891C}"/>
                </a:ext>
              </a:extLst>
            </p:cNvPr>
            <p:cNvSpPr/>
            <p:nvPr/>
          </p:nvSpPr>
          <p:spPr>
            <a:xfrm rot="558430">
              <a:off x="4161677" y="1661693"/>
              <a:ext cx="317668" cy="301842"/>
            </a:xfrm>
            <a:custGeom>
              <a:avLst/>
              <a:gdLst/>
              <a:ahLst/>
              <a:cxnLst/>
              <a:rect l="l" t="t" r="r" b="b"/>
              <a:pathLst>
                <a:path w="9514" h="9040" extrusionOk="0">
                  <a:moveTo>
                    <a:pt x="2888" y="0"/>
                  </a:moveTo>
                  <a:cubicBezTo>
                    <a:pt x="2804" y="0"/>
                    <a:pt x="2721" y="30"/>
                    <a:pt x="2656" y="90"/>
                  </a:cubicBezTo>
                  <a:lnTo>
                    <a:pt x="1" y="2448"/>
                  </a:lnTo>
                  <a:lnTo>
                    <a:pt x="5930" y="8711"/>
                  </a:lnTo>
                  <a:cubicBezTo>
                    <a:pt x="6123" y="8929"/>
                    <a:pt x="6395" y="9040"/>
                    <a:pt x="6668" y="9040"/>
                  </a:cubicBezTo>
                  <a:cubicBezTo>
                    <a:pt x="6902" y="9040"/>
                    <a:pt x="7136" y="8959"/>
                    <a:pt x="7323" y="8794"/>
                  </a:cubicBezTo>
                  <a:lnTo>
                    <a:pt x="9347" y="7175"/>
                  </a:lnTo>
                  <a:cubicBezTo>
                    <a:pt x="9490" y="7044"/>
                    <a:pt x="9514" y="6817"/>
                    <a:pt x="9383" y="6675"/>
                  </a:cubicBezTo>
                  <a:lnTo>
                    <a:pt x="3156" y="126"/>
                  </a:lnTo>
                  <a:cubicBezTo>
                    <a:pt x="3085" y="42"/>
                    <a:pt x="2986" y="0"/>
                    <a:pt x="2888" y="0"/>
                  </a:cubicBezTo>
                  <a:close/>
                </a:path>
              </a:pathLst>
            </a:custGeom>
            <a:solidFill>
              <a:srgbClr val="0A6787"/>
            </a:solidFill>
            <a:ln w="9525" cap="flat" cmpd="sng">
              <a:solidFill>
                <a:srgbClr val="00A29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203;p61">
              <a:extLst>
                <a:ext uri="{FF2B5EF4-FFF2-40B4-BE49-F238E27FC236}">
                  <a16:creationId xmlns:a16="http://schemas.microsoft.com/office/drawing/2014/main" id="{0D14B7D0-2E89-6145-EA08-B169176CB43C}"/>
                </a:ext>
              </a:extLst>
            </p:cNvPr>
            <p:cNvSpPr/>
            <p:nvPr/>
          </p:nvSpPr>
          <p:spPr>
            <a:xfrm>
              <a:off x="4296474" y="1779997"/>
              <a:ext cx="460014" cy="432567"/>
            </a:xfrm>
            <a:custGeom>
              <a:avLst/>
              <a:gdLst/>
              <a:ahLst/>
              <a:cxnLst/>
              <a:rect l="l" t="t" r="r" b="b"/>
              <a:pathLst>
                <a:path w="13777" h="12955" extrusionOk="0">
                  <a:moveTo>
                    <a:pt x="2239" y="0"/>
                  </a:moveTo>
                  <a:cubicBezTo>
                    <a:pt x="1001" y="0"/>
                    <a:pt x="1" y="1013"/>
                    <a:pt x="1" y="2251"/>
                  </a:cubicBezTo>
                  <a:lnTo>
                    <a:pt x="1" y="12954"/>
                  </a:lnTo>
                  <a:lnTo>
                    <a:pt x="13776" y="12954"/>
                  </a:lnTo>
                  <a:lnTo>
                    <a:pt x="13776" y="2251"/>
                  </a:lnTo>
                  <a:cubicBezTo>
                    <a:pt x="13776" y="1013"/>
                    <a:pt x="12764" y="0"/>
                    <a:pt x="11526" y="0"/>
                  </a:cubicBezTo>
                  <a:close/>
                </a:path>
              </a:pathLst>
            </a:custGeom>
            <a:solidFill>
              <a:srgbClr val="0A6787"/>
            </a:solidFill>
            <a:ln w="9525" cap="flat" cmpd="sng">
              <a:solidFill>
                <a:srgbClr val="00A29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204;p61">
              <a:extLst>
                <a:ext uri="{FF2B5EF4-FFF2-40B4-BE49-F238E27FC236}">
                  <a16:creationId xmlns:a16="http://schemas.microsoft.com/office/drawing/2014/main" id="{4A2DDDA0-C0DC-0638-9CB1-8489AC3C9108}"/>
                </a:ext>
              </a:extLst>
            </p:cNvPr>
            <p:cNvSpPr/>
            <p:nvPr/>
          </p:nvSpPr>
          <p:spPr>
            <a:xfrm>
              <a:off x="4385135" y="1453568"/>
              <a:ext cx="280710" cy="425422"/>
            </a:xfrm>
            <a:custGeom>
              <a:avLst/>
              <a:gdLst/>
              <a:ahLst/>
              <a:cxnLst/>
              <a:rect l="l" t="t" r="r" b="b"/>
              <a:pathLst>
                <a:path w="8407" h="12741" extrusionOk="0">
                  <a:moveTo>
                    <a:pt x="1358" y="0"/>
                  </a:moveTo>
                  <a:cubicBezTo>
                    <a:pt x="608" y="0"/>
                    <a:pt x="1" y="608"/>
                    <a:pt x="1" y="1358"/>
                  </a:cubicBezTo>
                  <a:lnTo>
                    <a:pt x="1" y="6275"/>
                  </a:lnTo>
                  <a:cubicBezTo>
                    <a:pt x="1" y="7454"/>
                    <a:pt x="953" y="8406"/>
                    <a:pt x="2132" y="8406"/>
                  </a:cubicBezTo>
                  <a:lnTo>
                    <a:pt x="2620" y="8406"/>
                  </a:lnTo>
                  <a:lnTo>
                    <a:pt x="2620" y="9787"/>
                  </a:lnTo>
                  <a:lnTo>
                    <a:pt x="2620" y="10537"/>
                  </a:lnTo>
                  <a:cubicBezTo>
                    <a:pt x="2597" y="11740"/>
                    <a:pt x="3573" y="12740"/>
                    <a:pt x="4787" y="12740"/>
                  </a:cubicBezTo>
                  <a:cubicBezTo>
                    <a:pt x="5918" y="12728"/>
                    <a:pt x="6835" y="11811"/>
                    <a:pt x="6847" y="10680"/>
                  </a:cubicBezTo>
                  <a:lnTo>
                    <a:pt x="6847" y="9775"/>
                  </a:lnTo>
                  <a:lnTo>
                    <a:pt x="6823" y="9775"/>
                  </a:lnTo>
                  <a:lnTo>
                    <a:pt x="6823" y="8406"/>
                  </a:lnTo>
                  <a:cubicBezTo>
                    <a:pt x="7704" y="8406"/>
                    <a:pt x="8407" y="7692"/>
                    <a:pt x="8407" y="6823"/>
                  </a:cubicBezTo>
                  <a:lnTo>
                    <a:pt x="8407" y="1358"/>
                  </a:lnTo>
                  <a:cubicBezTo>
                    <a:pt x="8407" y="608"/>
                    <a:pt x="7800" y="0"/>
                    <a:pt x="704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A29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205;p61">
              <a:extLst>
                <a:ext uri="{FF2B5EF4-FFF2-40B4-BE49-F238E27FC236}">
                  <a16:creationId xmlns:a16="http://schemas.microsoft.com/office/drawing/2014/main" id="{D2A650EB-DC36-3A83-4B16-1EF6A92525C2}"/>
                </a:ext>
              </a:extLst>
            </p:cNvPr>
            <p:cNvSpPr/>
            <p:nvPr/>
          </p:nvSpPr>
          <p:spPr>
            <a:xfrm>
              <a:off x="4502447" y="1578028"/>
              <a:ext cx="45344" cy="34225"/>
            </a:xfrm>
            <a:custGeom>
              <a:avLst/>
              <a:gdLst/>
              <a:ahLst/>
              <a:cxnLst/>
              <a:rect l="l" t="t" r="r" b="b"/>
              <a:pathLst>
                <a:path w="1358" h="1025" fill="none" extrusionOk="0">
                  <a:moveTo>
                    <a:pt x="1358" y="1024"/>
                  </a:moveTo>
                  <a:lnTo>
                    <a:pt x="1358" y="667"/>
                  </a:lnTo>
                  <a:cubicBezTo>
                    <a:pt x="1358" y="298"/>
                    <a:pt x="1048" y="0"/>
                    <a:pt x="679" y="0"/>
                  </a:cubicBezTo>
                  <a:lnTo>
                    <a:pt x="679" y="0"/>
                  </a:lnTo>
                  <a:cubicBezTo>
                    <a:pt x="310" y="0"/>
                    <a:pt x="0" y="298"/>
                    <a:pt x="0" y="667"/>
                  </a:cubicBezTo>
                  <a:lnTo>
                    <a:pt x="0" y="1024"/>
                  </a:lnTo>
                </a:path>
              </a:pathLst>
            </a:custGeom>
            <a:noFill/>
            <a:ln w="9525" cap="flat" cmpd="sng">
              <a:solidFill>
                <a:srgbClr val="00A29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206;p61">
              <a:extLst>
                <a:ext uri="{FF2B5EF4-FFF2-40B4-BE49-F238E27FC236}">
                  <a16:creationId xmlns:a16="http://schemas.microsoft.com/office/drawing/2014/main" id="{9D1BD86F-DD81-D2B0-6D7F-DC0047F3D847}"/>
                </a:ext>
              </a:extLst>
            </p:cNvPr>
            <p:cNvSpPr/>
            <p:nvPr/>
          </p:nvSpPr>
          <p:spPr>
            <a:xfrm>
              <a:off x="4431285" y="1578028"/>
              <a:ext cx="44943" cy="34225"/>
            </a:xfrm>
            <a:custGeom>
              <a:avLst/>
              <a:gdLst/>
              <a:ahLst/>
              <a:cxnLst/>
              <a:rect l="l" t="t" r="r" b="b"/>
              <a:pathLst>
                <a:path w="1346" h="1025" fill="none" extrusionOk="0">
                  <a:moveTo>
                    <a:pt x="1346" y="1024"/>
                  </a:moveTo>
                  <a:lnTo>
                    <a:pt x="1346" y="667"/>
                  </a:lnTo>
                  <a:cubicBezTo>
                    <a:pt x="1346" y="298"/>
                    <a:pt x="1048" y="0"/>
                    <a:pt x="667" y="0"/>
                  </a:cubicBezTo>
                  <a:lnTo>
                    <a:pt x="667" y="0"/>
                  </a:lnTo>
                  <a:cubicBezTo>
                    <a:pt x="298" y="0"/>
                    <a:pt x="0" y="298"/>
                    <a:pt x="0" y="667"/>
                  </a:cubicBezTo>
                  <a:lnTo>
                    <a:pt x="0" y="1024"/>
                  </a:lnTo>
                </a:path>
              </a:pathLst>
            </a:custGeom>
            <a:noFill/>
            <a:ln w="9525" cap="flat" cmpd="sng">
              <a:solidFill>
                <a:srgbClr val="00A29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207;p61">
              <a:extLst>
                <a:ext uri="{FF2B5EF4-FFF2-40B4-BE49-F238E27FC236}">
                  <a16:creationId xmlns:a16="http://schemas.microsoft.com/office/drawing/2014/main" id="{C4A9B876-87F8-9A5F-056C-394251A3EC99}"/>
                </a:ext>
              </a:extLst>
            </p:cNvPr>
            <p:cNvSpPr/>
            <p:nvPr/>
          </p:nvSpPr>
          <p:spPr>
            <a:xfrm>
              <a:off x="4340220" y="1392724"/>
              <a:ext cx="370562" cy="241744"/>
            </a:xfrm>
            <a:custGeom>
              <a:avLst/>
              <a:gdLst/>
              <a:ahLst/>
              <a:cxnLst/>
              <a:rect l="l" t="t" r="r" b="b"/>
              <a:pathLst>
                <a:path w="11098" h="7240" extrusionOk="0">
                  <a:moveTo>
                    <a:pt x="1751" y="1"/>
                  </a:moveTo>
                  <a:cubicBezTo>
                    <a:pt x="786" y="1"/>
                    <a:pt x="1" y="787"/>
                    <a:pt x="1" y="1763"/>
                  </a:cubicBezTo>
                  <a:lnTo>
                    <a:pt x="1" y="1989"/>
                  </a:lnTo>
                  <a:cubicBezTo>
                    <a:pt x="1" y="2954"/>
                    <a:pt x="786" y="3739"/>
                    <a:pt x="1751" y="3739"/>
                  </a:cubicBezTo>
                  <a:lnTo>
                    <a:pt x="8085" y="3739"/>
                  </a:lnTo>
                  <a:lnTo>
                    <a:pt x="8085" y="4406"/>
                  </a:lnTo>
                  <a:cubicBezTo>
                    <a:pt x="8085" y="4763"/>
                    <a:pt x="8371" y="5049"/>
                    <a:pt x="8728" y="5049"/>
                  </a:cubicBezTo>
                  <a:lnTo>
                    <a:pt x="8799" y="5049"/>
                  </a:lnTo>
                  <a:cubicBezTo>
                    <a:pt x="9133" y="5049"/>
                    <a:pt x="9407" y="5323"/>
                    <a:pt x="9407" y="5656"/>
                  </a:cubicBezTo>
                  <a:lnTo>
                    <a:pt x="9407" y="6633"/>
                  </a:lnTo>
                  <a:cubicBezTo>
                    <a:pt x="9407" y="6966"/>
                    <a:pt x="9133" y="7240"/>
                    <a:pt x="8799" y="7240"/>
                  </a:cubicBezTo>
                  <a:lnTo>
                    <a:pt x="10169" y="7240"/>
                  </a:lnTo>
                  <a:cubicBezTo>
                    <a:pt x="10692" y="7240"/>
                    <a:pt x="11097" y="6811"/>
                    <a:pt x="11097" y="6299"/>
                  </a:cubicBezTo>
                  <a:lnTo>
                    <a:pt x="11097" y="1763"/>
                  </a:lnTo>
                  <a:cubicBezTo>
                    <a:pt x="11097" y="787"/>
                    <a:pt x="10311" y="1"/>
                    <a:pt x="9347" y="1"/>
                  </a:cubicBezTo>
                  <a:close/>
                </a:path>
              </a:pathLst>
            </a:custGeom>
            <a:solidFill>
              <a:srgbClr val="00A2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208;p61">
              <a:extLst>
                <a:ext uri="{FF2B5EF4-FFF2-40B4-BE49-F238E27FC236}">
                  <a16:creationId xmlns:a16="http://schemas.microsoft.com/office/drawing/2014/main" id="{8B7266F3-0848-F143-F751-8F3BF8CC7116}"/>
                </a:ext>
              </a:extLst>
            </p:cNvPr>
            <p:cNvSpPr/>
            <p:nvPr/>
          </p:nvSpPr>
          <p:spPr>
            <a:xfrm>
              <a:off x="3485803" y="2612947"/>
              <a:ext cx="229440" cy="96252"/>
            </a:xfrm>
            <a:custGeom>
              <a:avLst/>
              <a:gdLst/>
              <a:ahLst/>
              <a:cxnLst/>
              <a:rect l="l" t="t" r="r" b="b"/>
              <a:pathLst>
                <a:path w="6871" h="2882" extrusionOk="0">
                  <a:moveTo>
                    <a:pt x="1751" y="0"/>
                  </a:moveTo>
                  <a:cubicBezTo>
                    <a:pt x="786" y="0"/>
                    <a:pt x="0" y="786"/>
                    <a:pt x="0" y="1762"/>
                  </a:cubicBezTo>
                  <a:lnTo>
                    <a:pt x="0" y="2882"/>
                  </a:lnTo>
                  <a:lnTo>
                    <a:pt x="6870" y="2882"/>
                  </a:lnTo>
                  <a:lnTo>
                    <a:pt x="6870" y="1762"/>
                  </a:lnTo>
                  <a:cubicBezTo>
                    <a:pt x="6870" y="786"/>
                    <a:pt x="6085" y="0"/>
                    <a:pt x="5108" y="0"/>
                  </a:cubicBezTo>
                  <a:close/>
                </a:path>
              </a:pathLst>
            </a:custGeom>
            <a:solidFill>
              <a:srgbClr val="00A2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209;p61">
              <a:extLst>
                <a:ext uri="{FF2B5EF4-FFF2-40B4-BE49-F238E27FC236}">
                  <a16:creationId xmlns:a16="http://schemas.microsoft.com/office/drawing/2014/main" id="{997C11C7-D303-F51C-FA3C-C10D1DE80475}"/>
                </a:ext>
              </a:extLst>
            </p:cNvPr>
            <p:cNvSpPr/>
            <p:nvPr/>
          </p:nvSpPr>
          <p:spPr>
            <a:xfrm>
              <a:off x="3711256" y="2612947"/>
              <a:ext cx="229440" cy="96252"/>
            </a:xfrm>
            <a:custGeom>
              <a:avLst/>
              <a:gdLst/>
              <a:ahLst/>
              <a:cxnLst/>
              <a:rect l="l" t="t" r="r" b="b"/>
              <a:pathLst>
                <a:path w="6871" h="2882" extrusionOk="0">
                  <a:moveTo>
                    <a:pt x="1762" y="0"/>
                  </a:moveTo>
                  <a:cubicBezTo>
                    <a:pt x="786" y="0"/>
                    <a:pt x="0" y="786"/>
                    <a:pt x="0" y="1750"/>
                  </a:cubicBezTo>
                  <a:lnTo>
                    <a:pt x="0" y="2881"/>
                  </a:lnTo>
                  <a:lnTo>
                    <a:pt x="6870" y="2881"/>
                  </a:lnTo>
                  <a:lnTo>
                    <a:pt x="6870" y="1750"/>
                  </a:lnTo>
                  <a:cubicBezTo>
                    <a:pt x="6870" y="786"/>
                    <a:pt x="6084" y="0"/>
                    <a:pt x="5120" y="0"/>
                  </a:cubicBezTo>
                  <a:close/>
                </a:path>
              </a:pathLst>
            </a:custGeom>
            <a:solidFill>
              <a:srgbClr val="00A2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210;p61">
              <a:extLst>
                <a:ext uri="{FF2B5EF4-FFF2-40B4-BE49-F238E27FC236}">
                  <a16:creationId xmlns:a16="http://schemas.microsoft.com/office/drawing/2014/main" id="{A5E58BE7-E2E1-67A5-F885-762AC86CA560}"/>
                </a:ext>
              </a:extLst>
            </p:cNvPr>
            <p:cNvSpPr/>
            <p:nvPr/>
          </p:nvSpPr>
          <p:spPr>
            <a:xfrm>
              <a:off x="4522401" y="2612947"/>
              <a:ext cx="229406" cy="96252"/>
            </a:xfrm>
            <a:custGeom>
              <a:avLst/>
              <a:gdLst/>
              <a:ahLst/>
              <a:cxnLst/>
              <a:rect l="l" t="t" r="r" b="b"/>
              <a:pathLst>
                <a:path w="6870" h="2882" extrusionOk="0">
                  <a:moveTo>
                    <a:pt x="1762" y="0"/>
                  </a:moveTo>
                  <a:cubicBezTo>
                    <a:pt x="786" y="0"/>
                    <a:pt x="0" y="786"/>
                    <a:pt x="0" y="1762"/>
                  </a:cubicBezTo>
                  <a:lnTo>
                    <a:pt x="0" y="2882"/>
                  </a:lnTo>
                  <a:lnTo>
                    <a:pt x="6870" y="2882"/>
                  </a:lnTo>
                  <a:lnTo>
                    <a:pt x="6870" y="1762"/>
                  </a:lnTo>
                  <a:cubicBezTo>
                    <a:pt x="6870" y="786"/>
                    <a:pt x="6084" y="0"/>
                    <a:pt x="5120" y="0"/>
                  </a:cubicBezTo>
                  <a:close/>
                </a:path>
              </a:pathLst>
            </a:custGeom>
            <a:solidFill>
              <a:srgbClr val="00A2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211;p61">
              <a:extLst>
                <a:ext uri="{FF2B5EF4-FFF2-40B4-BE49-F238E27FC236}">
                  <a16:creationId xmlns:a16="http://schemas.microsoft.com/office/drawing/2014/main" id="{0EB19363-F01C-4E3A-DAED-0CEE21CBAA58}"/>
                </a:ext>
              </a:extLst>
            </p:cNvPr>
            <p:cNvSpPr/>
            <p:nvPr/>
          </p:nvSpPr>
          <p:spPr>
            <a:xfrm>
              <a:off x="4296947" y="2612947"/>
              <a:ext cx="229440" cy="96252"/>
            </a:xfrm>
            <a:custGeom>
              <a:avLst/>
              <a:gdLst/>
              <a:ahLst/>
              <a:cxnLst/>
              <a:rect l="l" t="t" r="r" b="b"/>
              <a:pathLst>
                <a:path w="6871" h="2882" extrusionOk="0">
                  <a:moveTo>
                    <a:pt x="1750" y="0"/>
                  </a:moveTo>
                  <a:cubicBezTo>
                    <a:pt x="786" y="0"/>
                    <a:pt x="0" y="786"/>
                    <a:pt x="0" y="1762"/>
                  </a:cubicBezTo>
                  <a:lnTo>
                    <a:pt x="0" y="2881"/>
                  </a:lnTo>
                  <a:lnTo>
                    <a:pt x="6870" y="2881"/>
                  </a:lnTo>
                  <a:lnTo>
                    <a:pt x="6870" y="1762"/>
                  </a:lnTo>
                  <a:cubicBezTo>
                    <a:pt x="6870" y="786"/>
                    <a:pt x="6084" y="0"/>
                    <a:pt x="5108" y="0"/>
                  </a:cubicBezTo>
                  <a:close/>
                </a:path>
              </a:pathLst>
            </a:custGeom>
            <a:solidFill>
              <a:srgbClr val="00A2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4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56" name="Google Shape;1556;p50"/>
          <p:cNvCxnSpPr/>
          <p:nvPr/>
        </p:nvCxnSpPr>
        <p:spPr>
          <a:xfrm>
            <a:off x="1876020" y="3277875"/>
            <a:ext cx="0" cy="341700"/>
          </a:xfrm>
          <a:prstGeom prst="straightConnector1">
            <a:avLst/>
          </a:prstGeom>
          <a:noFill/>
          <a:ln w="9525" cap="flat" cmpd="sng">
            <a:solidFill>
              <a:srgbClr val="116C8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7" name="Google Shape;1557;p50"/>
          <p:cNvCxnSpPr/>
          <p:nvPr/>
        </p:nvCxnSpPr>
        <p:spPr>
          <a:xfrm>
            <a:off x="4571990" y="3277875"/>
            <a:ext cx="0" cy="341700"/>
          </a:xfrm>
          <a:prstGeom prst="straightConnector1">
            <a:avLst/>
          </a:prstGeom>
          <a:noFill/>
          <a:ln w="9525" cap="flat" cmpd="sng">
            <a:solidFill>
              <a:srgbClr val="116C8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8" name="Google Shape;1558;p50"/>
          <p:cNvCxnSpPr/>
          <p:nvPr/>
        </p:nvCxnSpPr>
        <p:spPr>
          <a:xfrm>
            <a:off x="7267966" y="3277875"/>
            <a:ext cx="0" cy="341700"/>
          </a:xfrm>
          <a:prstGeom prst="straightConnector1">
            <a:avLst/>
          </a:prstGeom>
          <a:noFill/>
          <a:ln w="9525" cap="flat" cmpd="sng">
            <a:solidFill>
              <a:srgbClr val="116C8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59" name="Google Shape;1559;p50"/>
          <p:cNvSpPr txBox="1">
            <a:spLocks noGrp="1"/>
          </p:cNvSpPr>
          <p:nvPr>
            <p:ph type="ctrTitle" idx="9"/>
          </p:nvPr>
        </p:nvSpPr>
        <p:spPr>
          <a:xfrm>
            <a:off x="988640" y="328731"/>
            <a:ext cx="71667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000" dirty="0"/>
              <a:t>3 fő típus</a:t>
            </a:r>
            <a:endParaRPr sz="4000" dirty="0"/>
          </a:p>
        </p:txBody>
      </p:sp>
      <p:sp>
        <p:nvSpPr>
          <p:cNvPr id="1560" name="Google Shape;1560;p50"/>
          <p:cNvSpPr txBox="1">
            <a:spLocks noGrp="1"/>
          </p:cNvSpPr>
          <p:nvPr>
            <p:ph type="subTitle" idx="1"/>
          </p:nvPr>
        </p:nvSpPr>
        <p:spPr>
          <a:xfrm>
            <a:off x="3677240" y="3675138"/>
            <a:ext cx="1789500" cy="45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u-HU" dirty="0"/>
              <a:t>Modern ház</a:t>
            </a:r>
            <a:endParaRPr dirty="0"/>
          </a:p>
        </p:txBody>
      </p:sp>
      <p:sp>
        <p:nvSpPr>
          <p:cNvPr id="1561" name="Google Shape;1561;p50"/>
          <p:cNvSpPr txBox="1">
            <a:spLocks noGrp="1"/>
          </p:cNvSpPr>
          <p:nvPr>
            <p:ph type="subTitle" idx="2"/>
          </p:nvPr>
        </p:nvSpPr>
        <p:spPr>
          <a:xfrm>
            <a:off x="6373216" y="3675138"/>
            <a:ext cx="1789500" cy="45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u-HU" dirty="0"/>
              <a:t>Hagyományos ház</a:t>
            </a:r>
            <a:endParaRPr dirty="0"/>
          </a:p>
        </p:txBody>
      </p:sp>
      <p:sp>
        <p:nvSpPr>
          <p:cNvPr id="1562" name="Google Shape;1562;p50"/>
          <p:cNvSpPr txBox="1">
            <a:spLocks noGrp="1"/>
          </p:cNvSpPr>
          <p:nvPr>
            <p:ph type="subTitle" idx="3"/>
          </p:nvPr>
        </p:nvSpPr>
        <p:spPr>
          <a:xfrm>
            <a:off x="981270" y="3675138"/>
            <a:ext cx="1789500" cy="45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u-HU" dirty="0"/>
              <a:t>Passzívház</a:t>
            </a:r>
            <a:endParaRPr dirty="0"/>
          </a:p>
        </p:txBody>
      </p:sp>
      <p:sp>
        <p:nvSpPr>
          <p:cNvPr id="1563" name="Google Shape;1563;p50"/>
          <p:cNvSpPr txBox="1">
            <a:spLocks noGrp="1"/>
          </p:cNvSpPr>
          <p:nvPr>
            <p:ph type="subTitle" idx="6"/>
          </p:nvPr>
        </p:nvSpPr>
        <p:spPr>
          <a:xfrm>
            <a:off x="872056" y="3959601"/>
            <a:ext cx="2007925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2700" lvl="0" indent="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hu-HU" dirty="0">
                <a:solidFill>
                  <a:srgbClr val="09678A"/>
                </a:solidFill>
              </a:rPr>
              <a:t>Passzívház technológia szerint épült ház</a:t>
            </a:r>
            <a:endParaRPr dirty="0"/>
          </a:p>
        </p:txBody>
      </p:sp>
      <p:sp>
        <p:nvSpPr>
          <p:cNvPr id="1564" name="Google Shape;1564;p50"/>
          <p:cNvSpPr txBox="1">
            <a:spLocks noGrp="1"/>
          </p:cNvSpPr>
          <p:nvPr>
            <p:ph type="subTitle" idx="7"/>
          </p:nvPr>
        </p:nvSpPr>
        <p:spPr>
          <a:xfrm>
            <a:off x="3677390" y="3908827"/>
            <a:ext cx="17892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2700" lvl="0" indent="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hu-HU" dirty="0">
                <a:solidFill>
                  <a:srgbClr val="09678A"/>
                </a:solidFill>
              </a:rPr>
              <a:t>Korszerűsített vagy új építésű ház</a:t>
            </a:r>
            <a:endParaRPr dirty="0"/>
          </a:p>
        </p:txBody>
      </p:sp>
      <p:sp>
        <p:nvSpPr>
          <p:cNvPr id="1565" name="Google Shape;1565;p50"/>
          <p:cNvSpPr txBox="1">
            <a:spLocks noGrp="1"/>
          </p:cNvSpPr>
          <p:nvPr>
            <p:ph type="subTitle" idx="8"/>
          </p:nvPr>
        </p:nvSpPr>
        <p:spPr>
          <a:xfrm>
            <a:off x="6373216" y="3959301"/>
            <a:ext cx="1789500" cy="45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2700" lvl="0" indent="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hu-HU" dirty="0"/>
              <a:t>Nem korszerűsített otthonok</a:t>
            </a:r>
            <a:endParaRPr dirty="0"/>
          </a:p>
        </p:txBody>
      </p:sp>
      <p:pic>
        <p:nvPicPr>
          <p:cNvPr id="12" name="Kép 11" descr="A képen fű, fa, kültéri, ház látható&#10;&#10;Automatikusan generált leírás">
            <a:extLst>
              <a:ext uri="{FF2B5EF4-FFF2-40B4-BE49-F238E27FC236}">
                <a16:creationId xmlns:a16="http://schemas.microsoft.com/office/drawing/2014/main" id="{0626882B-23C7-2169-7DEC-149F520234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35" t="93" r="12943" b="-93"/>
          <a:stretch/>
        </p:blipFill>
        <p:spPr>
          <a:xfrm>
            <a:off x="762845" y="1521550"/>
            <a:ext cx="2226349" cy="1656000"/>
          </a:xfrm>
          <a:prstGeom prst="roundRect">
            <a:avLst/>
          </a:prstGeom>
        </p:spPr>
      </p:pic>
      <p:pic>
        <p:nvPicPr>
          <p:cNvPr id="14" name="Kép 13" descr="A képen ég, épület, kültéri, ház látható&#10;&#10;Automatikusan generált leírás">
            <a:extLst>
              <a:ext uri="{FF2B5EF4-FFF2-40B4-BE49-F238E27FC236}">
                <a16:creationId xmlns:a16="http://schemas.microsoft.com/office/drawing/2014/main" id="{6A3901B3-1340-108F-D132-8A6E018883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36" r="5337"/>
          <a:stretch/>
        </p:blipFill>
        <p:spPr>
          <a:xfrm>
            <a:off x="3458816" y="1521550"/>
            <a:ext cx="2226348" cy="1656000"/>
          </a:xfrm>
          <a:prstGeom prst="roundRect">
            <a:avLst/>
          </a:prstGeom>
        </p:spPr>
      </p:pic>
      <p:pic>
        <p:nvPicPr>
          <p:cNvPr id="16" name="Kép 15" descr="A képen ég, kültéri, épület, ház látható&#10;&#10;Automatikusan generált leírás">
            <a:extLst>
              <a:ext uri="{FF2B5EF4-FFF2-40B4-BE49-F238E27FC236}">
                <a16:creationId xmlns:a16="http://schemas.microsoft.com/office/drawing/2014/main" id="{D5153A10-A716-EC62-22B4-C516145409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824" r="9405"/>
          <a:stretch/>
        </p:blipFill>
        <p:spPr>
          <a:xfrm>
            <a:off x="6154786" y="1521550"/>
            <a:ext cx="2359248" cy="1656000"/>
          </a:xfrm>
          <a:prstGeom prst="round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p47"/>
          <p:cNvSpPr txBox="1">
            <a:spLocks noGrp="1"/>
          </p:cNvSpPr>
          <p:nvPr>
            <p:ph type="title"/>
          </p:nvPr>
        </p:nvSpPr>
        <p:spPr>
          <a:xfrm>
            <a:off x="2984400" y="2002800"/>
            <a:ext cx="5450400" cy="84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dirty="0"/>
              <a:t>Modern technológiák népszerűsítése.</a:t>
            </a:r>
            <a:endParaRPr dirty="0"/>
          </a:p>
        </p:txBody>
      </p:sp>
      <p:sp>
        <p:nvSpPr>
          <p:cNvPr id="1425" name="Google Shape;1425;p47"/>
          <p:cNvSpPr txBox="1">
            <a:spLocks noGrp="1"/>
          </p:cNvSpPr>
          <p:nvPr>
            <p:ph type="ctrTitle" idx="2"/>
          </p:nvPr>
        </p:nvSpPr>
        <p:spPr>
          <a:xfrm>
            <a:off x="2984400" y="3325125"/>
            <a:ext cx="5450400" cy="33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5400" lvl="0" indent="0" algn="l" rtl="0">
              <a:lnSpc>
                <a:spcPct val="11918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400" dirty="0">
                <a:solidFill>
                  <a:srgbClr val="126B8F"/>
                </a:solidFill>
              </a:rPr>
              <a:t>A passzívház a jövő otthona.</a:t>
            </a:r>
            <a:endParaRPr dirty="0"/>
          </a:p>
        </p:txBody>
      </p:sp>
      <p:sp>
        <p:nvSpPr>
          <p:cNvPr id="1426" name="Google Shape;1426;p47"/>
          <p:cNvSpPr txBox="1">
            <a:spLocks noGrp="1"/>
          </p:cNvSpPr>
          <p:nvPr>
            <p:ph type="title" idx="3"/>
          </p:nvPr>
        </p:nvSpPr>
        <p:spPr>
          <a:xfrm>
            <a:off x="2984400" y="917400"/>
            <a:ext cx="3916130" cy="123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1</a:t>
            </a:r>
            <a:r>
              <a:rPr lang="es" dirty="0"/>
              <a:t>.</a:t>
            </a:r>
            <a:r>
              <a:rPr lang="hu-HU" dirty="0"/>
              <a:t> opció</a:t>
            </a:r>
            <a:endParaRPr dirty="0"/>
          </a:p>
        </p:txBody>
      </p:sp>
      <p:grpSp>
        <p:nvGrpSpPr>
          <p:cNvPr id="1427" name="Google Shape;1427;p47"/>
          <p:cNvGrpSpPr/>
          <p:nvPr/>
        </p:nvGrpSpPr>
        <p:grpSpPr>
          <a:xfrm>
            <a:off x="0" y="3721"/>
            <a:ext cx="2828337" cy="2959406"/>
            <a:chOff x="0" y="3721"/>
            <a:chExt cx="2828337" cy="2959406"/>
          </a:xfrm>
        </p:grpSpPr>
        <p:sp>
          <p:nvSpPr>
            <p:cNvPr id="1428" name="Google Shape;1428;p47"/>
            <p:cNvSpPr/>
            <p:nvPr/>
          </p:nvSpPr>
          <p:spPr>
            <a:xfrm>
              <a:off x="0" y="3721"/>
              <a:ext cx="2196986" cy="2320357"/>
            </a:xfrm>
            <a:custGeom>
              <a:avLst/>
              <a:gdLst/>
              <a:ahLst/>
              <a:cxnLst/>
              <a:rect l="l" t="t" r="r" b="b"/>
              <a:pathLst>
                <a:path w="4828540" h="5099685" extrusionOk="0">
                  <a:moveTo>
                    <a:pt x="4828219" y="5099477"/>
                  </a:moveTo>
                  <a:lnTo>
                    <a:pt x="4812365" y="5050834"/>
                  </a:lnTo>
                  <a:lnTo>
                    <a:pt x="4796234" y="5002358"/>
                  </a:lnTo>
                  <a:lnTo>
                    <a:pt x="4779828" y="4954049"/>
                  </a:lnTo>
                  <a:lnTo>
                    <a:pt x="4763149" y="4905910"/>
                  </a:lnTo>
                  <a:lnTo>
                    <a:pt x="4746196" y="4857939"/>
                  </a:lnTo>
                  <a:lnTo>
                    <a:pt x="4728973" y="4810139"/>
                  </a:lnTo>
                  <a:lnTo>
                    <a:pt x="4711478" y="4762509"/>
                  </a:lnTo>
                  <a:lnTo>
                    <a:pt x="4693715" y="4715049"/>
                  </a:lnTo>
                  <a:lnTo>
                    <a:pt x="4675683" y="4667762"/>
                  </a:lnTo>
                  <a:lnTo>
                    <a:pt x="4657385" y="4620646"/>
                  </a:lnTo>
                  <a:lnTo>
                    <a:pt x="4638820" y="4573703"/>
                  </a:lnTo>
                  <a:lnTo>
                    <a:pt x="4619991" y="4526933"/>
                  </a:lnTo>
                  <a:lnTo>
                    <a:pt x="4600899" y="4480338"/>
                  </a:lnTo>
                  <a:lnTo>
                    <a:pt x="4581544" y="4433916"/>
                  </a:lnTo>
                  <a:lnTo>
                    <a:pt x="4561928" y="4387670"/>
                  </a:lnTo>
                  <a:lnTo>
                    <a:pt x="4542051" y="4341600"/>
                  </a:lnTo>
                  <a:lnTo>
                    <a:pt x="4521916" y="4295706"/>
                  </a:lnTo>
                  <a:lnTo>
                    <a:pt x="4501523" y="4249988"/>
                  </a:lnTo>
                  <a:lnTo>
                    <a:pt x="4480874" y="4204448"/>
                  </a:lnTo>
                  <a:lnTo>
                    <a:pt x="4459969" y="4159087"/>
                  </a:lnTo>
                  <a:lnTo>
                    <a:pt x="4438810" y="4113903"/>
                  </a:lnTo>
                  <a:lnTo>
                    <a:pt x="4417397" y="4068899"/>
                  </a:lnTo>
                  <a:lnTo>
                    <a:pt x="4395733" y="4024075"/>
                  </a:lnTo>
                  <a:lnTo>
                    <a:pt x="4373818" y="3979431"/>
                  </a:lnTo>
                  <a:lnTo>
                    <a:pt x="4351653" y="3934968"/>
                  </a:lnTo>
                  <a:lnTo>
                    <a:pt x="4329239" y="3890687"/>
                  </a:lnTo>
                  <a:lnTo>
                    <a:pt x="4302320" y="3838374"/>
                  </a:lnTo>
                  <a:lnTo>
                    <a:pt x="4275054" y="3786318"/>
                  </a:lnTo>
                  <a:lnTo>
                    <a:pt x="4247443" y="3734521"/>
                  </a:lnTo>
                  <a:lnTo>
                    <a:pt x="4219490" y="3682983"/>
                  </a:lnTo>
                  <a:lnTo>
                    <a:pt x="4191196" y="3631706"/>
                  </a:lnTo>
                  <a:lnTo>
                    <a:pt x="4162564" y="3580691"/>
                  </a:lnTo>
                  <a:lnTo>
                    <a:pt x="4133595" y="3529938"/>
                  </a:lnTo>
                  <a:lnTo>
                    <a:pt x="4104290" y="3479449"/>
                  </a:lnTo>
                  <a:lnTo>
                    <a:pt x="4074653" y="3429224"/>
                  </a:lnTo>
                  <a:lnTo>
                    <a:pt x="4044685" y="3379265"/>
                  </a:lnTo>
                  <a:lnTo>
                    <a:pt x="4014388" y="3329572"/>
                  </a:lnTo>
                  <a:lnTo>
                    <a:pt x="3983763" y="3280146"/>
                  </a:lnTo>
                  <a:lnTo>
                    <a:pt x="3952814" y="3230989"/>
                  </a:lnTo>
                  <a:lnTo>
                    <a:pt x="3921541" y="3182102"/>
                  </a:lnTo>
                  <a:lnTo>
                    <a:pt x="3889946" y="3133485"/>
                  </a:lnTo>
                  <a:lnTo>
                    <a:pt x="3858033" y="3085139"/>
                  </a:lnTo>
                  <a:lnTo>
                    <a:pt x="3825801" y="3037066"/>
                  </a:lnTo>
                  <a:lnTo>
                    <a:pt x="3793255" y="2989266"/>
                  </a:lnTo>
                  <a:lnTo>
                    <a:pt x="3760394" y="2941741"/>
                  </a:lnTo>
                  <a:lnTo>
                    <a:pt x="3727222" y="2894491"/>
                  </a:lnTo>
                  <a:lnTo>
                    <a:pt x="3693740" y="2847517"/>
                  </a:lnTo>
                  <a:lnTo>
                    <a:pt x="3659950" y="2800821"/>
                  </a:lnTo>
                  <a:lnTo>
                    <a:pt x="3625854" y="2754403"/>
                  </a:lnTo>
                  <a:lnTo>
                    <a:pt x="3591455" y="2708264"/>
                  </a:lnTo>
                  <a:lnTo>
                    <a:pt x="3556753" y="2662406"/>
                  </a:lnTo>
                  <a:lnTo>
                    <a:pt x="3521751" y="2616829"/>
                  </a:lnTo>
                  <a:lnTo>
                    <a:pt x="3486451" y="2571534"/>
                  </a:lnTo>
                  <a:lnTo>
                    <a:pt x="3450854" y="2526523"/>
                  </a:lnTo>
                  <a:lnTo>
                    <a:pt x="3414963" y="2481796"/>
                  </a:lnTo>
                  <a:lnTo>
                    <a:pt x="3378780" y="2437354"/>
                  </a:lnTo>
                  <a:lnTo>
                    <a:pt x="3342306" y="2393198"/>
                  </a:lnTo>
                  <a:lnTo>
                    <a:pt x="3305544" y="2349330"/>
                  </a:lnTo>
                  <a:lnTo>
                    <a:pt x="3268495" y="2305750"/>
                  </a:lnTo>
                  <a:lnTo>
                    <a:pt x="3231161" y="2262459"/>
                  </a:lnTo>
                  <a:lnTo>
                    <a:pt x="3193545" y="2219458"/>
                  </a:lnTo>
                  <a:lnTo>
                    <a:pt x="3155648" y="2176749"/>
                  </a:lnTo>
                  <a:lnTo>
                    <a:pt x="3117472" y="2134332"/>
                  </a:lnTo>
                  <a:lnTo>
                    <a:pt x="3079018" y="2092208"/>
                  </a:lnTo>
                  <a:lnTo>
                    <a:pt x="3040290" y="2050378"/>
                  </a:lnTo>
                  <a:lnTo>
                    <a:pt x="3001289" y="2008843"/>
                  </a:lnTo>
                  <a:lnTo>
                    <a:pt x="2962017" y="1967604"/>
                  </a:lnTo>
                  <a:lnTo>
                    <a:pt x="2922475" y="1926663"/>
                  </a:lnTo>
                  <a:lnTo>
                    <a:pt x="2882666" y="1886019"/>
                  </a:lnTo>
                  <a:lnTo>
                    <a:pt x="2842591" y="1845675"/>
                  </a:lnTo>
                  <a:lnTo>
                    <a:pt x="2802253" y="1805631"/>
                  </a:lnTo>
                  <a:lnTo>
                    <a:pt x="2761654" y="1765888"/>
                  </a:lnTo>
                  <a:lnTo>
                    <a:pt x="2720795" y="1726447"/>
                  </a:lnTo>
                  <a:lnTo>
                    <a:pt x="2679678" y="1687309"/>
                  </a:lnTo>
                  <a:lnTo>
                    <a:pt x="2638305" y="1648475"/>
                  </a:lnTo>
                  <a:lnTo>
                    <a:pt x="2596679" y="1609946"/>
                  </a:lnTo>
                  <a:lnTo>
                    <a:pt x="2554801" y="1571723"/>
                  </a:lnTo>
                  <a:lnTo>
                    <a:pt x="2512672" y="1533807"/>
                  </a:lnTo>
                  <a:lnTo>
                    <a:pt x="2470296" y="1496199"/>
                  </a:lnTo>
                  <a:lnTo>
                    <a:pt x="2427674" y="1458901"/>
                  </a:lnTo>
                  <a:lnTo>
                    <a:pt x="2384807" y="1421912"/>
                  </a:lnTo>
                  <a:lnTo>
                    <a:pt x="2341698" y="1385234"/>
                  </a:lnTo>
                  <a:lnTo>
                    <a:pt x="2298349" y="1348868"/>
                  </a:lnTo>
                  <a:lnTo>
                    <a:pt x="2254762" y="1312815"/>
                  </a:lnTo>
                  <a:lnTo>
                    <a:pt x="2210938" y="1277076"/>
                  </a:lnTo>
                  <a:lnTo>
                    <a:pt x="2166879" y="1241652"/>
                  </a:lnTo>
                  <a:lnTo>
                    <a:pt x="2122588" y="1206544"/>
                  </a:lnTo>
                  <a:lnTo>
                    <a:pt x="2078066" y="1171752"/>
                  </a:lnTo>
                  <a:lnTo>
                    <a:pt x="2033316" y="1137279"/>
                  </a:lnTo>
                  <a:lnTo>
                    <a:pt x="1988339" y="1103124"/>
                  </a:lnTo>
                  <a:lnTo>
                    <a:pt x="1943137" y="1069290"/>
                  </a:lnTo>
                  <a:lnTo>
                    <a:pt x="1897711" y="1035776"/>
                  </a:lnTo>
                  <a:lnTo>
                    <a:pt x="1852065" y="1002584"/>
                  </a:lnTo>
                  <a:lnTo>
                    <a:pt x="1806200" y="969715"/>
                  </a:lnTo>
                  <a:lnTo>
                    <a:pt x="1760118" y="937170"/>
                  </a:lnTo>
                  <a:lnTo>
                    <a:pt x="1713820" y="904949"/>
                  </a:lnTo>
                  <a:lnTo>
                    <a:pt x="1667309" y="873054"/>
                  </a:lnTo>
                  <a:lnTo>
                    <a:pt x="1620587" y="841486"/>
                  </a:lnTo>
                  <a:lnTo>
                    <a:pt x="1573655" y="810246"/>
                  </a:lnTo>
                  <a:lnTo>
                    <a:pt x="1526516" y="779335"/>
                  </a:lnTo>
                  <a:lnTo>
                    <a:pt x="1479171" y="748753"/>
                  </a:lnTo>
                  <a:lnTo>
                    <a:pt x="1431623" y="718503"/>
                  </a:lnTo>
                  <a:lnTo>
                    <a:pt x="1383873" y="688583"/>
                  </a:lnTo>
                  <a:lnTo>
                    <a:pt x="1335923" y="658997"/>
                  </a:lnTo>
                  <a:lnTo>
                    <a:pt x="1287775" y="629744"/>
                  </a:lnTo>
                  <a:lnTo>
                    <a:pt x="1239431" y="600826"/>
                  </a:lnTo>
                  <a:lnTo>
                    <a:pt x="1190894" y="572244"/>
                  </a:lnTo>
                  <a:lnTo>
                    <a:pt x="1142164" y="543998"/>
                  </a:lnTo>
                  <a:lnTo>
                    <a:pt x="1093244" y="516090"/>
                  </a:lnTo>
                  <a:lnTo>
                    <a:pt x="1044136" y="488521"/>
                  </a:lnTo>
                  <a:lnTo>
                    <a:pt x="994841" y="461291"/>
                  </a:lnTo>
                  <a:lnTo>
                    <a:pt x="945363" y="434402"/>
                  </a:lnTo>
                  <a:lnTo>
                    <a:pt x="895701" y="407855"/>
                  </a:lnTo>
                  <a:lnTo>
                    <a:pt x="845860" y="381650"/>
                  </a:lnTo>
                  <a:lnTo>
                    <a:pt x="795839" y="355789"/>
                  </a:lnTo>
                  <a:lnTo>
                    <a:pt x="745643" y="330272"/>
                  </a:lnTo>
                  <a:lnTo>
                    <a:pt x="695271" y="305101"/>
                  </a:lnTo>
                  <a:lnTo>
                    <a:pt x="644727" y="280276"/>
                  </a:lnTo>
                  <a:lnTo>
                    <a:pt x="594011" y="255799"/>
                  </a:lnTo>
                  <a:lnTo>
                    <a:pt x="543127" y="231671"/>
                  </a:lnTo>
                  <a:lnTo>
                    <a:pt x="492076" y="207892"/>
                  </a:lnTo>
                  <a:lnTo>
                    <a:pt x="440860" y="184464"/>
                  </a:lnTo>
                  <a:lnTo>
                    <a:pt x="389481" y="161387"/>
                  </a:lnTo>
                  <a:lnTo>
                    <a:pt x="337940" y="138662"/>
                  </a:lnTo>
                  <a:lnTo>
                    <a:pt x="286241" y="116291"/>
                  </a:lnTo>
                  <a:lnTo>
                    <a:pt x="234384" y="94275"/>
                  </a:lnTo>
                  <a:lnTo>
                    <a:pt x="182371" y="72614"/>
                  </a:lnTo>
                  <a:lnTo>
                    <a:pt x="130205" y="51309"/>
                  </a:lnTo>
                  <a:lnTo>
                    <a:pt x="77888" y="30362"/>
                  </a:lnTo>
                  <a:lnTo>
                    <a:pt x="25421" y="9774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00A6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1429" name="Google Shape;1429;p47"/>
            <p:cNvSpPr/>
            <p:nvPr/>
          </p:nvSpPr>
          <p:spPr>
            <a:xfrm>
              <a:off x="1607828" y="861591"/>
              <a:ext cx="1204817" cy="485683"/>
            </a:xfrm>
            <a:custGeom>
              <a:avLst/>
              <a:gdLst/>
              <a:ahLst/>
              <a:cxnLst/>
              <a:rect l="l" t="t" r="r" b="b"/>
              <a:pathLst>
                <a:path w="2647950" h="1067435" extrusionOk="0">
                  <a:moveTo>
                    <a:pt x="1200661" y="0"/>
                  </a:moveTo>
                  <a:lnTo>
                    <a:pt x="1155563" y="232"/>
                  </a:lnTo>
                  <a:lnTo>
                    <a:pt x="1110462" y="1511"/>
                  </a:lnTo>
                  <a:lnTo>
                    <a:pt x="1065376" y="3836"/>
                  </a:lnTo>
                  <a:lnTo>
                    <a:pt x="1020325" y="7210"/>
                  </a:lnTo>
                  <a:lnTo>
                    <a:pt x="975329" y="11634"/>
                  </a:lnTo>
                  <a:lnTo>
                    <a:pt x="930407" y="17111"/>
                  </a:lnTo>
                  <a:lnTo>
                    <a:pt x="885577" y="23642"/>
                  </a:lnTo>
                  <a:lnTo>
                    <a:pt x="840861" y="31228"/>
                  </a:lnTo>
                  <a:lnTo>
                    <a:pt x="796276" y="39871"/>
                  </a:lnTo>
                  <a:lnTo>
                    <a:pt x="751842" y="49574"/>
                  </a:lnTo>
                  <a:lnTo>
                    <a:pt x="707580" y="60337"/>
                  </a:lnTo>
                  <a:lnTo>
                    <a:pt x="663507" y="72162"/>
                  </a:lnTo>
                  <a:lnTo>
                    <a:pt x="619643" y="85052"/>
                  </a:lnTo>
                  <a:lnTo>
                    <a:pt x="576009" y="99007"/>
                  </a:lnTo>
                  <a:lnTo>
                    <a:pt x="532623" y="114030"/>
                  </a:lnTo>
                  <a:lnTo>
                    <a:pt x="489504" y="130121"/>
                  </a:lnTo>
                  <a:lnTo>
                    <a:pt x="446672" y="147284"/>
                  </a:lnTo>
                  <a:lnTo>
                    <a:pt x="404146" y="165519"/>
                  </a:lnTo>
                  <a:lnTo>
                    <a:pt x="361946" y="184829"/>
                  </a:lnTo>
                  <a:lnTo>
                    <a:pt x="320091" y="205214"/>
                  </a:lnTo>
                  <a:lnTo>
                    <a:pt x="278601" y="226677"/>
                  </a:lnTo>
                  <a:lnTo>
                    <a:pt x="237494" y="249219"/>
                  </a:lnTo>
                  <a:lnTo>
                    <a:pt x="196791" y="272842"/>
                  </a:lnTo>
                  <a:lnTo>
                    <a:pt x="156510" y="297548"/>
                  </a:lnTo>
                  <a:lnTo>
                    <a:pt x="116671" y="323339"/>
                  </a:lnTo>
                  <a:lnTo>
                    <a:pt x="77293" y="350215"/>
                  </a:lnTo>
                  <a:lnTo>
                    <a:pt x="38396" y="378180"/>
                  </a:lnTo>
                  <a:lnTo>
                    <a:pt x="0" y="407234"/>
                  </a:lnTo>
                  <a:lnTo>
                    <a:pt x="46291" y="456447"/>
                  </a:lnTo>
                  <a:lnTo>
                    <a:pt x="79844" y="491249"/>
                  </a:lnTo>
                  <a:lnTo>
                    <a:pt x="114072" y="525049"/>
                  </a:lnTo>
                  <a:lnTo>
                    <a:pt x="148955" y="557844"/>
                  </a:lnTo>
                  <a:lnTo>
                    <a:pt x="184474" y="589634"/>
                  </a:lnTo>
                  <a:lnTo>
                    <a:pt x="220609" y="620416"/>
                  </a:lnTo>
                  <a:lnTo>
                    <a:pt x="257340" y="650189"/>
                  </a:lnTo>
                  <a:lnTo>
                    <a:pt x="294647" y="678951"/>
                  </a:lnTo>
                  <a:lnTo>
                    <a:pt x="332511" y="706700"/>
                  </a:lnTo>
                  <a:lnTo>
                    <a:pt x="370913" y="733435"/>
                  </a:lnTo>
                  <a:lnTo>
                    <a:pt x="409831" y="759153"/>
                  </a:lnTo>
                  <a:lnTo>
                    <a:pt x="449247" y="783853"/>
                  </a:lnTo>
                  <a:lnTo>
                    <a:pt x="489141" y="807534"/>
                  </a:lnTo>
                  <a:lnTo>
                    <a:pt x="529493" y="830193"/>
                  </a:lnTo>
                  <a:lnTo>
                    <a:pt x="570282" y="851829"/>
                  </a:lnTo>
                  <a:lnTo>
                    <a:pt x="611491" y="872439"/>
                  </a:lnTo>
                  <a:lnTo>
                    <a:pt x="653098" y="892024"/>
                  </a:lnTo>
                  <a:lnTo>
                    <a:pt x="695084" y="910579"/>
                  </a:lnTo>
                  <a:lnTo>
                    <a:pt x="737429" y="928105"/>
                  </a:lnTo>
                  <a:lnTo>
                    <a:pt x="780114" y="944599"/>
                  </a:lnTo>
                  <a:lnTo>
                    <a:pt x="823119" y="960059"/>
                  </a:lnTo>
                  <a:lnTo>
                    <a:pt x="866423" y="974484"/>
                  </a:lnTo>
                  <a:lnTo>
                    <a:pt x="910008" y="987872"/>
                  </a:lnTo>
                  <a:lnTo>
                    <a:pt x="953854" y="1000221"/>
                  </a:lnTo>
                  <a:lnTo>
                    <a:pt x="997940" y="1011529"/>
                  </a:lnTo>
                  <a:lnTo>
                    <a:pt x="1042247" y="1021795"/>
                  </a:lnTo>
                  <a:lnTo>
                    <a:pt x="1086755" y="1031017"/>
                  </a:lnTo>
                  <a:lnTo>
                    <a:pt x="1131445" y="1039193"/>
                  </a:lnTo>
                  <a:lnTo>
                    <a:pt x="1176296" y="1046322"/>
                  </a:lnTo>
                  <a:lnTo>
                    <a:pt x="1221290" y="1052401"/>
                  </a:lnTo>
                  <a:lnTo>
                    <a:pt x="1266406" y="1057429"/>
                  </a:lnTo>
                  <a:lnTo>
                    <a:pt x="1311624" y="1061405"/>
                  </a:lnTo>
                  <a:lnTo>
                    <a:pt x="1356925" y="1064326"/>
                  </a:lnTo>
                  <a:lnTo>
                    <a:pt x="1402289" y="1066191"/>
                  </a:lnTo>
                  <a:lnTo>
                    <a:pt x="1447697" y="1066998"/>
                  </a:lnTo>
                  <a:lnTo>
                    <a:pt x="1493128" y="1066746"/>
                  </a:lnTo>
                  <a:lnTo>
                    <a:pt x="1538562" y="1065432"/>
                  </a:lnTo>
                  <a:lnTo>
                    <a:pt x="1583981" y="1063055"/>
                  </a:lnTo>
                  <a:lnTo>
                    <a:pt x="1629364" y="1059613"/>
                  </a:lnTo>
                  <a:lnTo>
                    <a:pt x="1674691" y="1055104"/>
                  </a:lnTo>
                  <a:lnTo>
                    <a:pt x="1719944" y="1049527"/>
                  </a:lnTo>
                  <a:lnTo>
                    <a:pt x="1765101" y="1042880"/>
                  </a:lnTo>
                  <a:lnTo>
                    <a:pt x="1810143" y="1035161"/>
                  </a:lnTo>
                  <a:lnTo>
                    <a:pt x="1855051" y="1026369"/>
                  </a:lnTo>
                  <a:lnTo>
                    <a:pt x="1899805" y="1016501"/>
                  </a:lnTo>
                  <a:lnTo>
                    <a:pt x="1944385" y="1005556"/>
                  </a:lnTo>
                  <a:lnTo>
                    <a:pt x="1988771" y="993532"/>
                  </a:lnTo>
                  <a:lnTo>
                    <a:pt x="2032944" y="980428"/>
                  </a:lnTo>
                  <a:lnTo>
                    <a:pt x="2076883" y="966242"/>
                  </a:lnTo>
                  <a:lnTo>
                    <a:pt x="2120570" y="950972"/>
                  </a:lnTo>
                  <a:lnTo>
                    <a:pt x="2163984" y="934616"/>
                  </a:lnTo>
                  <a:lnTo>
                    <a:pt x="2207105" y="917172"/>
                  </a:lnTo>
                  <a:lnTo>
                    <a:pt x="2249914" y="898639"/>
                  </a:lnTo>
                  <a:lnTo>
                    <a:pt x="2292391" y="879016"/>
                  </a:lnTo>
                  <a:lnTo>
                    <a:pt x="2334517" y="858299"/>
                  </a:lnTo>
                  <a:lnTo>
                    <a:pt x="2376271" y="836489"/>
                  </a:lnTo>
                  <a:lnTo>
                    <a:pt x="2417634" y="813582"/>
                  </a:lnTo>
                  <a:lnTo>
                    <a:pt x="2458585" y="789577"/>
                  </a:lnTo>
                  <a:lnTo>
                    <a:pt x="2499107" y="764473"/>
                  </a:lnTo>
                  <a:lnTo>
                    <a:pt x="2539177" y="738267"/>
                  </a:lnTo>
                  <a:lnTo>
                    <a:pt x="2578778" y="710958"/>
                  </a:lnTo>
                  <a:lnTo>
                    <a:pt x="2617888" y="682545"/>
                  </a:lnTo>
                  <a:lnTo>
                    <a:pt x="2647343" y="660598"/>
                  </a:lnTo>
                  <a:lnTo>
                    <a:pt x="2626202" y="637258"/>
                  </a:lnTo>
                  <a:lnTo>
                    <a:pt x="2593441" y="601972"/>
                  </a:lnTo>
                  <a:lnTo>
                    <a:pt x="2559997" y="567671"/>
                  </a:lnTo>
                  <a:lnTo>
                    <a:pt x="2525891" y="534358"/>
                  </a:lnTo>
                  <a:lnTo>
                    <a:pt x="2491142" y="502035"/>
                  </a:lnTo>
                  <a:lnTo>
                    <a:pt x="2455769" y="470702"/>
                  </a:lnTo>
                  <a:lnTo>
                    <a:pt x="2419792" y="440362"/>
                  </a:lnTo>
                  <a:lnTo>
                    <a:pt x="2383230" y="411017"/>
                  </a:lnTo>
                  <a:lnTo>
                    <a:pt x="2346102" y="382668"/>
                  </a:lnTo>
                  <a:lnTo>
                    <a:pt x="2308428" y="355317"/>
                  </a:lnTo>
                  <a:lnTo>
                    <a:pt x="2270227" y="328966"/>
                  </a:lnTo>
                  <a:lnTo>
                    <a:pt x="2231519" y="303615"/>
                  </a:lnTo>
                  <a:lnTo>
                    <a:pt x="2192323" y="279268"/>
                  </a:lnTo>
                  <a:lnTo>
                    <a:pt x="2152658" y="255925"/>
                  </a:lnTo>
                  <a:lnTo>
                    <a:pt x="2112544" y="233589"/>
                  </a:lnTo>
                  <a:lnTo>
                    <a:pt x="2071999" y="212261"/>
                  </a:lnTo>
                  <a:lnTo>
                    <a:pt x="2031044" y="191942"/>
                  </a:lnTo>
                  <a:lnTo>
                    <a:pt x="1989698" y="172635"/>
                  </a:lnTo>
                  <a:lnTo>
                    <a:pt x="1947980" y="154341"/>
                  </a:lnTo>
                  <a:lnTo>
                    <a:pt x="1905910" y="137062"/>
                  </a:lnTo>
                  <a:lnTo>
                    <a:pt x="1863507" y="120799"/>
                  </a:lnTo>
                  <a:lnTo>
                    <a:pt x="1820790" y="105555"/>
                  </a:lnTo>
                  <a:lnTo>
                    <a:pt x="1777778" y="91331"/>
                  </a:lnTo>
                  <a:lnTo>
                    <a:pt x="1734492" y="78128"/>
                  </a:lnTo>
                  <a:lnTo>
                    <a:pt x="1690950" y="65949"/>
                  </a:lnTo>
                  <a:lnTo>
                    <a:pt x="1647171" y="54794"/>
                  </a:lnTo>
                  <a:lnTo>
                    <a:pt x="1603176" y="44666"/>
                  </a:lnTo>
                  <a:lnTo>
                    <a:pt x="1558984" y="35567"/>
                  </a:lnTo>
                  <a:lnTo>
                    <a:pt x="1514613" y="27498"/>
                  </a:lnTo>
                  <a:lnTo>
                    <a:pt x="1470084" y="20461"/>
                  </a:lnTo>
                  <a:lnTo>
                    <a:pt x="1425415" y="14457"/>
                  </a:lnTo>
                  <a:lnTo>
                    <a:pt x="1380627" y="9488"/>
                  </a:lnTo>
                  <a:lnTo>
                    <a:pt x="1335738" y="5556"/>
                  </a:lnTo>
                  <a:lnTo>
                    <a:pt x="1290767" y="2663"/>
                  </a:lnTo>
                  <a:lnTo>
                    <a:pt x="1245735" y="810"/>
                  </a:lnTo>
                  <a:lnTo>
                    <a:pt x="1200661" y="0"/>
                  </a:lnTo>
                  <a:close/>
                </a:path>
              </a:pathLst>
            </a:custGeom>
            <a:solidFill>
              <a:srgbClr val="0D678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1430" name="Google Shape;1430;p47"/>
            <p:cNvSpPr/>
            <p:nvPr/>
          </p:nvSpPr>
          <p:spPr>
            <a:xfrm>
              <a:off x="987001" y="1019324"/>
              <a:ext cx="388026" cy="908380"/>
            </a:xfrm>
            <a:custGeom>
              <a:avLst/>
              <a:gdLst/>
              <a:ahLst/>
              <a:cxnLst/>
              <a:rect l="l" t="t" r="r" b="b"/>
              <a:pathLst>
                <a:path w="852805" h="1996439" extrusionOk="0">
                  <a:moveTo>
                    <a:pt x="632836" y="0"/>
                  </a:moveTo>
                  <a:lnTo>
                    <a:pt x="574604" y="43221"/>
                  </a:lnTo>
                  <a:lnTo>
                    <a:pt x="537098" y="73292"/>
                  </a:lnTo>
                  <a:lnTo>
                    <a:pt x="500796" y="104358"/>
                  </a:lnTo>
                  <a:lnTo>
                    <a:pt x="465706" y="136386"/>
                  </a:lnTo>
                  <a:lnTo>
                    <a:pt x="431834" y="169342"/>
                  </a:lnTo>
                  <a:lnTo>
                    <a:pt x="399186" y="203194"/>
                  </a:lnTo>
                  <a:lnTo>
                    <a:pt x="367769" y="237908"/>
                  </a:lnTo>
                  <a:lnTo>
                    <a:pt x="337590" y="273452"/>
                  </a:lnTo>
                  <a:lnTo>
                    <a:pt x="308655" y="309792"/>
                  </a:lnTo>
                  <a:lnTo>
                    <a:pt x="280970" y="346895"/>
                  </a:lnTo>
                  <a:lnTo>
                    <a:pt x="254543" y="384729"/>
                  </a:lnTo>
                  <a:lnTo>
                    <a:pt x="229379" y="423260"/>
                  </a:lnTo>
                  <a:lnTo>
                    <a:pt x="205486" y="462455"/>
                  </a:lnTo>
                  <a:lnTo>
                    <a:pt x="182869" y="502281"/>
                  </a:lnTo>
                  <a:lnTo>
                    <a:pt x="161536" y="542705"/>
                  </a:lnTo>
                  <a:lnTo>
                    <a:pt x="141493" y="583694"/>
                  </a:lnTo>
                  <a:lnTo>
                    <a:pt x="122746" y="625214"/>
                  </a:lnTo>
                  <a:lnTo>
                    <a:pt x="105302" y="667234"/>
                  </a:lnTo>
                  <a:lnTo>
                    <a:pt x="89168" y="709719"/>
                  </a:lnTo>
                  <a:lnTo>
                    <a:pt x="74350" y="752638"/>
                  </a:lnTo>
                  <a:lnTo>
                    <a:pt x="60854" y="795956"/>
                  </a:lnTo>
                  <a:lnTo>
                    <a:pt x="48688" y="839640"/>
                  </a:lnTo>
                  <a:lnTo>
                    <a:pt x="37858" y="883658"/>
                  </a:lnTo>
                  <a:lnTo>
                    <a:pt x="28370" y="927976"/>
                  </a:lnTo>
                  <a:lnTo>
                    <a:pt x="20231" y="972562"/>
                  </a:lnTo>
                  <a:lnTo>
                    <a:pt x="13448" y="1017383"/>
                  </a:lnTo>
                  <a:lnTo>
                    <a:pt x="8026" y="1062404"/>
                  </a:lnTo>
                  <a:lnTo>
                    <a:pt x="3973" y="1107594"/>
                  </a:lnTo>
                  <a:lnTo>
                    <a:pt x="1296" y="1152920"/>
                  </a:lnTo>
                  <a:lnTo>
                    <a:pt x="0" y="1198347"/>
                  </a:lnTo>
                  <a:lnTo>
                    <a:pt x="92" y="1243843"/>
                  </a:lnTo>
                  <a:lnTo>
                    <a:pt x="1579" y="1289376"/>
                  </a:lnTo>
                  <a:lnTo>
                    <a:pt x="4467" y="1334911"/>
                  </a:lnTo>
                  <a:lnTo>
                    <a:pt x="8763" y="1380417"/>
                  </a:lnTo>
                  <a:lnTo>
                    <a:pt x="14474" y="1425859"/>
                  </a:lnTo>
                  <a:lnTo>
                    <a:pt x="21605" y="1471205"/>
                  </a:lnTo>
                  <a:lnTo>
                    <a:pt x="30165" y="1516422"/>
                  </a:lnTo>
                  <a:lnTo>
                    <a:pt x="40158" y="1561476"/>
                  </a:lnTo>
                  <a:lnTo>
                    <a:pt x="51592" y="1606336"/>
                  </a:lnTo>
                  <a:lnTo>
                    <a:pt x="64473" y="1650966"/>
                  </a:lnTo>
                  <a:lnTo>
                    <a:pt x="78808" y="1695336"/>
                  </a:lnTo>
                  <a:lnTo>
                    <a:pt x="94603" y="1739411"/>
                  </a:lnTo>
                  <a:lnTo>
                    <a:pt x="111865" y="1783158"/>
                  </a:lnTo>
                  <a:lnTo>
                    <a:pt x="130601" y="1826545"/>
                  </a:lnTo>
                  <a:lnTo>
                    <a:pt x="150817" y="1869537"/>
                  </a:lnTo>
                  <a:lnTo>
                    <a:pt x="172519" y="1912104"/>
                  </a:lnTo>
                  <a:lnTo>
                    <a:pt x="195714" y="1954210"/>
                  </a:lnTo>
                  <a:lnTo>
                    <a:pt x="220409" y="1995824"/>
                  </a:lnTo>
                  <a:lnTo>
                    <a:pt x="261737" y="1964631"/>
                  </a:lnTo>
                  <a:lnTo>
                    <a:pt x="300431" y="1934430"/>
                  </a:lnTo>
                  <a:lnTo>
                    <a:pt x="337878" y="1903186"/>
                  </a:lnTo>
                  <a:lnTo>
                    <a:pt x="374073" y="1870935"/>
                  </a:lnTo>
                  <a:lnTo>
                    <a:pt x="409007" y="1837712"/>
                  </a:lnTo>
                  <a:lnTo>
                    <a:pt x="442675" y="1803551"/>
                  </a:lnTo>
                  <a:lnTo>
                    <a:pt x="475069" y="1768487"/>
                  </a:lnTo>
                  <a:lnTo>
                    <a:pt x="506182" y="1732554"/>
                  </a:lnTo>
                  <a:lnTo>
                    <a:pt x="536008" y="1695787"/>
                  </a:lnTo>
                  <a:lnTo>
                    <a:pt x="564539" y="1658222"/>
                  </a:lnTo>
                  <a:lnTo>
                    <a:pt x="591769" y="1619893"/>
                  </a:lnTo>
                  <a:lnTo>
                    <a:pt x="617690" y="1580834"/>
                  </a:lnTo>
                  <a:lnTo>
                    <a:pt x="642297" y="1541080"/>
                  </a:lnTo>
                  <a:lnTo>
                    <a:pt x="665581" y="1500667"/>
                  </a:lnTo>
                  <a:lnTo>
                    <a:pt x="687537" y="1459629"/>
                  </a:lnTo>
                  <a:lnTo>
                    <a:pt x="708156" y="1418000"/>
                  </a:lnTo>
                  <a:lnTo>
                    <a:pt x="727433" y="1375815"/>
                  </a:lnTo>
                  <a:lnTo>
                    <a:pt x="745360" y="1333110"/>
                  </a:lnTo>
                  <a:lnTo>
                    <a:pt x="761931" y="1289918"/>
                  </a:lnTo>
                  <a:lnTo>
                    <a:pt x="777138" y="1246275"/>
                  </a:lnTo>
                  <a:lnTo>
                    <a:pt x="790975" y="1202216"/>
                  </a:lnTo>
                  <a:lnTo>
                    <a:pt x="803435" y="1157774"/>
                  </a:lnTo>
                  <a:lnTo>
                    <a:pt x="814510" y="1112986"/>
                  </a:lnTo>
                  <a:lnTo>
                    <a:pt x="824194" y="1067885"/>
                  </a:lnTo>
                  <a:lnTo>
                    <a:pt x="832480" y="1022506"/>
                  </a:lnTo>
                  <a:lnTo>
                    <a:pt x="839362" y="976884"/>
                  </a:lnTo>
                  <a:lnTo>
                    <a:pt x="844831" y="931054"/>
                  </a:lnTo>
                  <a:lnTo>
                    <a:pt x="848882" y="885051"/>
                  </a:lnTo>
                  <a:lnTo>
                    <a:pt x="851508" y="838909"/>
                  </a:lnTo>
                  <a:lnTo>
                    <a:pt x="852700" y="792664"/>
                  </a:lnTo>
                  <a:lnTo>
                    <a:pt x="852454" y="746349"/>
                  </a:lnTo>
                  <a:lnTo>
                    <a:pt x="850761" y="700000"/>
                  </a:lnTo>
                  <a:lnTo>
                    <a:pt x="847615" y="653651"/>
                  </a:lnTo>
                  <a:lnTo>
                    <a:pt x="843009" y="607337"/>
                  </a:lnTo>
                  <a:lnTo>
                    <a:pt x="836936" y="561093"/>
                  </a:lnTo>
                  <a:lnTo>
                    <a:pt x="829388" y="514953"/>
                  </a:lnTo>
                  <a:lnTo>
                    <a:pt x="820361" y="468953"/>
                  </a:lnTo>
                  <a:lnTo>
                    <a:pt x="809845" y="423127"/>
                  </a:lnTo>
                  <a:lnTo>
                    <a:pt x="797835" y="377510"/>
                  </a:lnTo>
                  <a:lnTo>
                    <a:pt x="784323" y="332136"/>
                  </a:lnTo>
                  <a:lnTo>
                    <a:pt x="769303" y="287041"/>
                  </a:lnTo>
                  <a:lnTo>
                    <a:pt x="752767" y="242259"/>
                  </a:lnTo>
                  <a:lnTo>
                    <a:pt x="734710" y="197825"/>
                  </a:lnTo>
                  <a:lnTo>
                    <a:pt x="715123" y="153773"/>
                  </a:lnTo>
                  <a:lnTo>
                    <a:pt x="694000" y="110138"/>
                  </a:lnTo>
                  <a:lnTo>
                    <a:pt x="671334" y="66956"/>
                  </a:lnTo>
                  <a:lnTo>
                    <a:pt x="647118" y="24261"/>
                  </a:lnTo>
                  <a:lnTo>
                    <a:pt x="632836" y="0"/>
                  </a:lnTo>
                  <a:close/>
                </a:path>
              </a:pathLst>
            </a:custGeom>
            <a:solidFill>
              <a:srgbClr val="0D678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1431" name="Google Shape;1431;p47"/>
            <p:cNvSpPr/>
            <p:nvPr/>
          </p:nvSpPr>
          <p:spPr>
            <a:xfrm>
              <a:off x="1462451" y="1026500"/>
              <a:ext cx="935828" cy="107480"/>
            </a:xfrm>
            <a:custGeom>
              <a:avLst/>
              <a:gdLst/>
              <a:ahLst/>
              <a:cxnLst/>
              <a:rect l="l" t="t" r="r" b="b"/>
              <a:pathLst>
                <a:path w="2056764" h="236219" extrusionOk="0">
                  <a:moveTo>
                    <a:pt x="0" y="0"/>
                  </a:moveTo>
                  <a:lnTo>
                    <a:pt x="2056356" y="236181"/>
                  </a:lnTo>
                </a:path>
              </a:pathLst>
            </a:custGeom>
            <a:noFill/>
            <a:ln w="9525" cap="flat" cmpd="sng">
              <a:solidFill>
                <a:srgbClr val="00A6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1432" name="Google Shape;1432;p47"/>
            <p:cNvSpPr/>
            <p:nvPr/>
          </p:nvSpPr>
          <p:spPr>
            <a:xfrm>
              <a:off x="1133803" y="861573"/>
              <a:ext cx="178844" cy="693420"/>
            </a:xfrm>
            <a:custGeom>
              <a:avLst/>
              <a:gdLst/>
              <a:ahLst/>
              <a:cxnLst/>
              <a:rect l="l" t="t" r="r" b="b"/>
              <a:pathLst>
                <a:path w="393064" h="1524000" extrusionOk="0">
                  <a:moveTo>
                    <a:pt x="392951" y="0"/>
                  </a:moveTo>
                  <a:lnTo>
                    <a:pt x="0" y="1523660"/>
                  </a:lnTo>
                </a:path>
              </a:pathLst>
            </a:custGeom>
            <a:noFill/>
            <a:ln w="9525" cap="flat" cmpd="sng">
              <a:solidFill>
                <a:srgbClr val="00A6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1433" name="Google Shape;1433;p47"/>
            <p:cNvSpPr/>
            <p:nvPr/>
          </p:nvSpPr>
          <p:spPr>
            <a:xfrm>
              <a:off x="1564290" y="1699079"/>
              <a:ext cx="1264047" cy="1264047"/>
            </a:xfrm>
            <a:custGeom>
              <a:avLst/>
              <a:gdLst/>
              <a:ahLst/>
              <a:cxnLst/>
              <a:rect l="l" t="t" r="r" b="b"/>
              <a:pathLst>
                <a:path w="2778125" h="2778125" extrusionOk="0">
                  <a:moveTo>
                    <a:pt x="1372494" y="0"/>
                  </a:moveTo>
                  <a:lnTo>
                    <a:pt x="1325431" y="1408"/>
                  </a:lnTo>
                  <a:lnTo>
                    <a:pt x="1278121" y="4423"/>
                  </a:lnTo>
                  <a:lnTo>
                    <a:pt x="1230590" y="9067"/>
                  </a:lnTo>
                  <a:lnTo>
                    <a:pt x="1183244" y="15312"/>
                  </a:lnTo>
                  <a:lnTo>
                    <a:pt x="1136480" y="23093"/>
                  </a:lnTo>
                  <a:lnTo>
                    <a:pt x="1090322" y="32383"/>
                  </a:lnTo>
                  <a:lnTo>
                    <a:pt x="1044793" y="43153"/>
                  </a:lnTo>
                  <a:lnTo>
                    <a:pt x="999915" y="55374"/>
                  </a:lnTo>
                  <a:lnTo>
                    <a:pt x="955712" y="69018"/>
                  </a:lnTo>
                  <a:lnTo>
                    <a:pt x="912205" y="84055"/>
                  </a:lnTo>
                  <a:lnTo>
                    <a:pt x="869418" y="100458"/>
                  </a:lnTo>
                  <a:lnTo>
                    <a:pt x="827373" y="118197"/>
                  </a:lnTo>
                  <a:lnTo>
                    <a:pt x="786094" y="137244"/>
                  </a:lnTo>
                  <a:lnTo>
                    <a:pt x="745602" y="157570"/>
                  </a:lnTo>
                  <a:lnTo>
                    <a:pt x="705920" y="179148"/>
                  </a:lnTo>
                  <a:lnTo>
                    <a:pt x="667072" y="201947"/>
                  </a:lnTo>
                  <a:lnTo>
                    <a:pt x="629080" y="225939"/>
                  </a:lnTo>
                  <a:lnTo>
                    <a:pt x="591967" y="251097"/>
                  </a:lnTo>
                  <a:lnTo>
                    <a:pt x="555755" y="277390"/>
                  </a:lnTo>
                  <a:lnTo>
                    <a:pt x="520468" y="304791"/>
                  </a:lnTo>
                  <a:lnTo>
                    <a:pt x="486128" y="333271"/>
                  </a:lnTo>
                  <a:lnTo>
                    <a:pt x="452757" y="362801"/>
                  </a:lnTo>
                  <a:lnTo>
                    <a:pt x="420379" y="393353"/>
                  </a:lnTo>
                  <a:lnTo>
                    <a:pt x="389016" y="424898"/>
                  </a:lnTo>
                  <a:lnTo>
                    <a:pt x="358691" y="457407"/>
                  </a:lnTo>
                  <a:lnTo>
                    <a:pt x="329426" y="490852"/>
                  </a:lnTo>
                  <a:lnTo>
                    <a:pt x="301246" y="525203"/>
                  </a:lnTo>
                  <a:lnTo>
                    <a:pt x="274171" y="560434"/>
                  </a:lnTo>
                  <a:lnTo>
                    <a:pt x="248225" y="596514"/>
                  </a:lnTo>
                  <a:lnTo>
                    <a:pt x="223431" y="633415"/>
                  </a:lnTo>
                  <a:lnTo>
                    <a:pt x="199812" y="671108"/>
                  </a:lnTo>
                  <a:lnTo>
                    <a:pt x="177389" y="709566"/>
                  </a:lnTo>
                  <a:lnTo>
                    <a:pt x="156187" y="748758"/>
                  </a:lnTo>
                  <a:lnTo>
                    <a:pt x="136227" y="788658"/>
                  </a:lnTo>
                  <a:lnTo>
                    <a:pt x="117532" y="829235"/>
                  </a:lnTo>
                  <a:lnTo>
                    <a:pt x="100126" y="870461"/>
                  </a:lnTo>
                  <a:lnTo>
                    <a:pt x="84030" y="912308"/>
                  </a:lnTo>
                  <a:lnTo>
                    <a:pt x="69268" y="954748"/>
                  </a:lnTo>
                  <a:lnTo>
                    <a:pt x="55863" y="997750"/>
                  </a:lnTo>
                  <a:lnTo>
                    <a:pt x="43836" y="1041288"/>
                  </a:lnTo>
                  <a:lnTo>
                    <a:pt x="33211" y="1085331"/>
                  </a:lnTo>
                  <a:lnTo>
                    <a:pt x="24011" y="1129852"/>
                  </a:lnTo>
                  <a:lnTo>
                    <a:pt x="16258" y="1174822"/>
                  </a:lnTo>
                  <a:lnTo>
                    <a:pt x="9975" y="1220212"/>
                  </a:lnTo>
                  <a:lnTo>
                    <a:pt x="5185" y="1265994"/>
                  </a:lnTo>
                  <a:lnTo>
                    <a:pt x="1911" y="1312138"/>
                  </a:lnTo>
                  <a:lnTo>
                    <a:pt x="175" y="1358617"/>
                  </a:lnTo>
                  <a:lnTo>
                    <a:pt x="0" y="1405402"/>
                  </a:lnTo>
                  <a:lnTo>
                    <a:pt x="1408" y="1452463"/>
                  </a:lnTo>
                  <a:lnTo>
                    <a:pt x="4423" y="1499773"/>
                  </a:lnTo>
                  <a:lnTo>
                    <a:pt x="9067" y="1547303"/>
                  </a:lnTo>
                  <a:lnTo>
                    <a:pt x="15312" y="1594650"/>
                  </a:lnTo>
                  <a:lnTo>
                    <a:pt x="23093" y="1641414"/>
                  </a:lnTo>
                  <a:lnTo>
                    <a:pt x="32383" y="1687571"/>
                  </a:lnTo>
                  <a:lnTo>
                    <a:pt x="43153" y="1733100"/>
                  </a:lnTo>
                  <a:lnTo>
                    <a:pt x="55374" y="1777978"/>
                  </a:lnTo>
                  <a:lnTo>
                    <a:pt x="69018" y="1822182"/>
                  </a:lnTo>
                  <a:lnTo>
                    <a:pt x="84055" y="1865688"/>
                  </a:lnTo>
                  <a:lnTo>
                    <a:pt x="100458" y="1908476"/>
                  </a:lnTo>
                  <a:lnTo>
                    <a:pt x="118197" y="1950520"/>
                  </a:lnTo>
                  <a:lnTo>
                    <a:pt x="137244" y="1991800"/>
                  </a:lnTo>
                  <a:lnTo>
                    <a:pt x="157571" y="2032292"/>
                  </a:lnTo>
                  <a:lnTo>
                    <a:pt x="179148" y="2071973"/>
                  </a:lnTo>
                  <a:lnTo>
                    <a:pt x="201947" y="2110821"/>
                  </a:lnTo>
                  <a:lnTo>
                    <a:pt x="225940" y="2148813"/>
                  </a:lnTo>
                  <a:lnTo>
                    <a:pt x="251097" y="2185927"/>
                  </a:lnTo>
                  <a:lnTo>
                    <a:pt x="277391" y="2222138"/>
                  </a:lnTo>
                  <a:lnTo>
                    <a:pt x="304792" y="2257426"/>
                  </a:lnTo>
                  <a:lnTo>
                    <a:pt x="333272" y="2291766"/>
                  </a:lnTo>
                  <a:lnTo>
                    <a:pt x="362802" y="2325137"/>
                  </a:lnTo>
                  <a:lnTo>
                    <a:pt x="393354" y="2357515"/>
                  </a:lnTo>
                  <a:lnTo>
                    <a:pt x="424899" y="2388878"/>
                  </a:lnTo>
                  <a:lnTo>
                    <a:pt x="457408" y="2419203"/>
                  </a:lnTo>
                  <a:lnTo>
                    <a:pt x="490853" y="2448467"/>
                  </a:lnTo>
                  <a:lnTo>
                    <a:pt x="525205" y="2476648"/>
                  </a:lnTo>
                  <a:lnTo>
                    <a:pt x="560435" y="2503723"/>
                  </a:lnTo>
                  <a:lnTo>
                    <a:pt x="596515" y="2529668"/>
                  </a:lnTo>
                  <a:lnTo>
                    <a:pt x="633416" y="2554462"/>
                  </a:lnTo>
                  <a:lnTo>
                    <a:pt x="671110" y="2578082"/>
                  </a:lnTo>
                  <a:lnTo>
                    <a:pt x="709568" y="2600504"/>
                  </a:lnTo>
                  <a:lnTo>
                    <a:pt x="748761" y="2621707"/>
                  </a:lnTo>
                  <a:lnTo>
                    <a:pt x="788660" y="2641667"/>
                  </a:lnTo>
                  <a:lnTo>
                    <a:pt x="829238" y="2660361"/>
                  </a:lnTo>
                  <a:lnTo>
                    <a:pt x="870465" y="2677768"/>
                  </a:lnTo>
                  <a:lnTo>
                    <a:pt x="912312" y="2693863"/>
                  </a:lnTo>
                  <a:lnTo>
                    <a:pt x="954752" y="2708625"/>
                  </a:lnTo>
                  <a:lnTo>
                    <a:pt x="997755" y="2722031"/>
                  </a:lnTo>
                  <a:lnTo>
                    <a:pt x="1041292" y="2734058"/>
                  </a:lnTo>
                  <a:lnTo>
                    <a:pt x="1085336" y="2744682"/>
                  </a:lnTo>
                  <a:lnTo>
                    <a:pt x="1129858" y="2753882"/>
                  </a:lnTo>
                  <a:lnTo>
                    <a:pt x="1174828" y="2761635"/>
                  </a:lnTo>
                  <a:lnTo>
                    <a:pt x="1220219" y="2767918"/>
                  </a:lnTo>
                  <a:lnTo>
                    <a:pt x="1266001" y="2772708"/>
                  </a:lnTo>
                  <a:lnTo>
                    <a:pt x="1312146" y="2775983"/>
                  </a:lnTo>
                  <a:lnTo>
                    <a:pt x="1358625" y="2777719"/>
                  </a:lnTo>
                  <a:lnTo>
                    <a:pt x="1405410" y="2777894"/>
                  </a:lnTo>
                  <a:lnTo>
                    <a:pt x="1452473" y="2776486"/>
                  </a:lnTo>
                  <a:lnTo>
                    <a:pt x="1499783" y="2773470"/>
                  </a:lnTo>
                  <a:lnTo>
                    <a:pt x="1547314" y="2768826"/>
                  </a:lnTo>
                  <a:lnTo>
                    <a:pt x="1594660" y="2762582"/>
                  </a:lnTo>
                  <a:lnTo>
                    <a:pt x="1641423" y="2754801"/>
                  </a:lnTo>
                  <a:lnTo>
                    <a:pt x="1687580" y="2745512"/>
                  </a:lnTo>
                  <a:lnTo>
                    <a:pt x="1733108" y="2734742"/>
                  </a:lnTo>
                  <a:lnTo>
                    <a:pt x="1777986" y="2722522"/>
                  </a:lnTo>
                  <a:lnTo>
                    <a:pt x="1822189" y="2708879"/>
                  </a:lnTo>
                  <a:lnTo>
                    <a:pt x="1865695" y="2693842"/>
                  </a:lnTo>
                  <a:lnTo>
                    <a:pt x="1908482" y="2677440"/>
                  </a:lnTo>
                  <a:lnTo>
                    <a:pt x="1950526" y="2659701"/>
                  </a:lnTo>
                  <a:lnTo>
                    <a:pt x="1991805" y="2640654"/>
                  </a:lnTo>
                  <a:lnTo>
                    <a:pt x="2032297" y="2620327"/>
                  </a:lnTo>
                  <a:lnTo>
                    <a:pt x="2071978" y="2598750"/>
                  </a:lnTo>
                  <a:lnTo>
                    <a:pt x="2110825" y="2575951"/>
                  </a:lnTo>
                  <a:lnTo>
                    <a:pt x="2148817" y="2551959"/>
                  </a:lnTo>
                  <a:lnTo>
                    <a:pt x="2185930" y="2526801"/>
                  </a:lnTo>
                  <a:lnTo>
                    <a:pt x="2222141" y="2500508"/>
                  </a:lnTo>
                  <a:lnTo>
                    <a:pt x="2257428" y="2473107"/>
                  </a:lnTo>
                  <a:lnTo>
                    <a:pt x="2291769" y="2444627"/>
                  </a:lnTo>
                  <a:lnTo>
                    <a:pt x="2325139" y="2415097"/>
                  </a:lnTo>
                  <a:lnTo>
                    <a:pt x="2357517" y="2384545"/>
                  </a:lnTo>
                  <a:lnTo>
                    <a:pt x="2388880" y="2353000"/>
                  </a:lnTo>
                  <a:lnTo>
                    <a:pt x="2419205" y="2320491"/>
                  </a:lnTo>
                  <a:lnTo>
                    <a:pt x="2448469" y="2287046"/>
                  </a:lnTo>
                  <a:lnTo>
                    <a:pt x="2476649" y="2252694"/>
                  </a:lnTo>
                  <a:lnTo>
                    <a:pt x="2503724" y="2217464"/>
                  </a:lnTo>
                  <a:lnTo>
                    <a:pt x="2529669" y="2181384"/>
                  </a:lnTo>
                  <a:lnTo>
                    <a:pt x="2554463" y="2144482"/>
                  </a:lnTo>
                  <a:lnTo>
                    <a:pt x="2578083" y="2106789"/>
                  </a:lnTo>
                  <a:lnTo>
                    <a:pt x="2600505" y="2068331"/>
                  </a:lnTo>
                  <a:lnTo>
                    <a:pt x="2621708" y="2029138"/>
                  </a:lnTo>
                  <a:lnTo>
                    <a:pt x="2641667" y="1989239"/>
                  </a:lnTo>
                  <a:lnTo>
                    <a:pt x="2660362" y="1948661"/>
                  </a:lnTo>
                  <a:lnTo>
                    <a:pt x="2677768" y="1907434"/>
                  </a:lnTo>
                  <a:lnTo>
                    <a:pt x="2693864" y="1865587"/>
                  </a:lnTo>
                  <a:lnTo>
                    <a:pt x="2708626" y="1823148"/>
                  </a:lnTo>
                  <a:lnTo>
                    <a:pt x="2722031" y="1780145"/>
                  </a:lnTo>
                  <a:lnTo>
                    <a:pt x="2734058" y="1736607"/>
                  </a:lnTo>
                  <a:lnTo>
                    <a:pt x="2744682" y="1692563"/>
                  </a:lnTo>
                  <a:lnTo>
                    <a:pt x="2753883" y="1648042"/>
                  </a:lnTo>
                  <a:lnTo>
                    <a:pt x="2761635" y="1603072"/>
                  </a:lnTo>
                  <a:lnTo>
                    <a:pt x="2767918" y="1557682"/>
                  </a:lnTo>
                  <a:lnTo>
                    <a:pt x="2772708" y="1511900"/>
                  </a:lnTo>
                  <a:lnTo>
                    <a:pt x="2775983" y="1465756"/>
                  </a:lnTo>
                  <a:lnTo>
                    <a:pt x="2777719" y="1419276"/>
                  </a:lnTo>
                  <a:lnTo>
                    <a:pt x="2777894" y="1372492"/>
                  </a:lnTo>
                  <a:lnTo>
                    <a:pt x="2776486" y="1325430"/>
                  </a:lnTo>
                  <a:lnTo>
                    <a:pt x="2773470" y="1278120"/>
                  </a:lnTo>
                  <a:lnTo>
                    <a:pt x="2768826" y="1230590"/>
                  </a:lnTo>
                  <a:lnTo>
                    <a:pt x="2762582" y="1183244"/>
                  </a:lnTo>
                  <a:lnTo>
                    <a:pt x="2754801" y="1136480"/>
                  </a:lnTo>
                  <a:lnTo>
                    <a:pt x="2745512" y="1090322"/>
                  </a:lnTo>
                  <a:lnTo>
                    <a:pt x="2734743" y="1044793"/>
                  </a:lnTo>
                  <a:lnTo>
                    <a:pt x="2722522" y="999915"/>
                  </a:lnTo>
                  <a:lnTo>
                    <a:pt x="2708879" y="955712"/>
                  </a:lnTo>
                  <a:lnTo>
                    <a:pt x="2693842" y="912205"/>
                  </a:lnTo>
                  <a:lnTo>
                    <a:pt x="2677440" y="869418"/>
                  </a:lnTo>
                  <a:lnTo>
                    <a:pt x="2659702" y="827373"/>
                  </a:lnTo>
                  <a:lnTo>
                    <a:pt x="2640655" y="786094"/>
                  </a:lnTo>
                  <a:lnTo>
                    <a:pt x="2620329" y="745602"/>
                  </a:lnTo>
                  <a:lnTo>
                    <a:pt x="2598752" y="705920"/>
                  </a:lnTo>
                  <a:lnTo>
                    <a:pt x="2575953" y="667072"/>
                  </a:lnTo>
                  <a:lnTo>
                    <a:pt x="2551961" y="629080"/>
                  </a:lnTo>
                  <a:lnTo>
                    <a:pt x="2526803" y="591967"/>
                  </a:lnTo>
                  <a:lnTo>
                    <a:pt x="2500510" y="555755"/>
                  </a:lnTo>
                  <a:lnTo>
                    <a:pt x="2473109" y="520468"/>
                  </a:lnTo>
                  <a:lnTo>
                    <a:pt x="2444630" y="486128"/>
                  </a:lnTo>
                  <a:lnTo>
                    <a:pt x="2415100" y="452757"/>
                  </a:lnTo>
                  <a:lnTo>
                    <a:pt x="2384548" y="420379"/>
                  </a:lnTo>
                  <a:lnTo>
                    <a:pt x="2353003" y="389016"/>
                  </a:lnTo>
                  <a:lnTo>
                    <a:pt x="2320494" y="358691"/>
                  </a:lnTo>
                  <a:lnTo>
                    <a:pt x="2287050" y="329426"/>
                  </a:lnTo>
                  <a:lnTo>
                    <a:pt x="2252698" y="301246"/>
                  </a:lnTo>
                  <a:lnTo>
                    <a:pt x="2217468" y="274171"/>
                  </a:lnTo>
                  <a:lnTo>
                    <a:pt x="2181388" y="248225"/>
                  </a:lnTo>
                  <a:lnTo>
                    <a:pt x="2144487" y="223431"/>
                  </a:lnTo>
                  <a:lnTo>
                    <a:pt x="2106793" y="199812"/>
                  </a:lnTo>
                  <a:lnTo>
                    <a:pt x="2068335" y="177389"/>
                  </a:lnTo>
                  <a:lnTo>
                    <a:pt x="2029143" y="156187"/>
                  </a:lnTo>
                  <a:lnTo>
                    <a:pt x="1989243" y="136227"/>
                  </a:lnTo>
                  <a:lnTo>
                    <a:pt x="1948666" y="117532"/>
                  </a:lnTo>
                  <a:lnTo>
                    <a:pt x="1907439" y="100126"/>
                  </a:lnTo>
                  <a:lnTo>
                    <a:pt x="1865592" y="84030"/>
                  </a:lnTo>
                  <a:lnTo>
                    <a:pt x="1823152" y="69268"/>
                  </a:lnTo>
                  <a:lnTo>
                    <a:pt x="1780149" y="55863"/>
                  </a:lnTo>
                  <a:lnTo>
                    <a:pt x="1736611" y="43836"/>
                  </a:lnTo>
                  <a:lnTo>
                    <a:pt x="1692568" y="33211"/>
                  </a:lnTo>
                  <a:lnTo>
                    <a:pt x="1648046" y="24011"/>
                  </a:lnTo>
                  <a:lnTo>
                    <a:pt x="1603076" y="16258"/>
                  </a:lnTo>
                  <a:lnTo>
                    <a:pt x="1557685" y="9975"/>
                  </a:lnTo>
                  <a:lnTo>
                    <a:pt x="1511903" y="5185"/>
                  </a:lnTo>
                  <a:lnTo>
                    <a:pt x="1465758" y="1911"/>
                  </a:lnTo>
                  <a:lnTo>
                    <a:pt x="1419279" y="175"/>
                  </a:lnTo>
                  <a:lnTo>
                    <a:pt x="1372494" y="0"/>
                  </a:lnTo>
                  <a:close/>
                </a:path>
              </a:pathLst>
            </a:custGeom>
            <a:solidFill>
              <a:srgbClr val="0D678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</p:grpSp>
      <p:grpSp>
        <p:nvGrpSpPr>
          <p:cNvPr id="1434" name="Google Shape;1434;p47"/>
          <p:cNvGrpSpPr/>
          <p:nvPr/>
        </p:nvGrpSpPr>
        <p:grpSpPr>
          <a:xfrm>
            <a:off x="1878272" y="1955338"/>
            <a:ext cx="636084" cy="751530"/>
            <a:chOff x="13158332" y="2818966"/>
            <a:chExt cx="590881" cy="698188"/>
          </a:xfrm>
        </p:grpSpPr>
        <p:sp>
          <p:nvSpPr>
            <p:cNvPr id="1435" name="Google Shape;1435;p47"/>
            <p:cNvSpPr/>
            <p:nvPr/>
          </p:nvSpPr>
          <p:spPr>
            <a:xfrm>
              <a:off x="13158332" y="3204816"/>
              <a:ext cx="590881" cy="312337"/>
            </a:xfrm>
            <a:custGeom>
              <a:avLst/>
              <a:gdLst/>
              <a:ahLst/>
              <a:cxnLst/>
              <a:rect l="l" t="t" r="r" b="b"/>
              <a:pathLst>
                <a:path w="9372" h="4954" extrusionOk="0">
                  <a:moveTo>
                    <a:pt x="1929" y="0"/>
                  </a:moveTo>
                  <a:lnTo>
                    <a:pt x="1739" y="12"/>
                  </a:lnTo>
                  <a:lnTo>
                    <a:pt x="1358" y="84"/>
                  </a:lnTo>
                  <a:lnTo>
                    <a:pt x="1013" y="238"/>
                  </a:lnTo>
                  <a:lnTo>
                    <a:pt x="703" y="441"/>
                  </a:lnTo>
                  <a:lnTo>
                    <a:pt x="441" y="703"/>
                  </a:lnTo>
                  <a:lnTo>
                    <a:pt x="239" y="1012"/>
                  </a:lnTo>
                  <a:lnTo>
                    <a:pt x="84" y="1358"/>
                  </a:lnTo>
                  <a:lnTo>
                    <a:pt x="12" y="1739"/>
                  </a:lnTo>
                  <a:lnTo>
                    <a:pt x="1" y="1929"/>
                  </a:lnTo>
                  <a:lnTo>
                    <a:pt x="1" y="4954"/>
                  </a:lnTo>
                  <a:lnTo>
                    <a:pt x="9371" y="4954"/>
                  </a:lnTo>
                  <a:lnTo>
                    <a:pt x="9371" y="1929"/>
                  </a:lnTo>
                  <a:lnTo>
                    <a:pt x="9359" y="1739"/>
                  </a:lnTo>
                  <a:lnTo>
                    <a:pt x="9288" y="1358"/>
                  </a:lnTo>
                  <a:lnTo>
                    <a:pt x="9133" y="1012"/>
                  </a:lnTo>
                  <a:lnTo>
                    <a:pt x="8931" y="703"/>
                  </a:lnTo>
                  <a:lnTo>
                    <a:pt x="8669" y="441"/>
                  </a:lnTo>
                  <a:lnTo>
                    <a:pt x="8359" y="238"/>
                  </a:lnTo>
                  <a:lnTo>
                    <a:pt x="8014" y="84"/>
                  </a:lnTo>
                  <a:lnTo>
                    <a:pt x="7645" y="12"/>
                  </a:lnTo>
                  <a:lnTo>
                    <a:pt x="7442" y="0"/>
                  </a:lnTo>
                  <a:close/>
                </a:path>
              </a:pathLst>
            </a:custGeom>
            <a:solidFill>
              <a:srgbClr val="0D678F"/>
            </a:solidFill>
            <a:ln w="9525" cap="flat" cmpd="sng">
              <a:solidFill>
                <a:srgbClr val="FFFFFF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7"/>
            <p:cNvSpPr/>
            <p:nvPr/>
          </p:nvSpPr>
          <p:spPr>
            <a:xfrm>
              <a:off x="13368532" y="2980367"/>
              <a:ext cx="171237" cy="321353"/>
            </a:xfrm>
            <a:custGeom>
              <a:avLst/>
              <a:gdLst/>
              <a:ahLst/>
              <a:cxnLst/>
              <a:rect l="l" t="t" r="r" b="b"/>
              <a:pathLst>
                <a:path w="2716" h="5097" extrusionOk="0">
                  <a:moveTo>
                    <a:pt x="0" y="0"/>
                  </a:moveTo>
                  <a:lnTo>
                    <a:pt x="0" y="3787"/>
                  </a:lnTo>
                  <a:lnTo>
                    <a:pt x="12" y="4049"/>
                  </a:lnTo>
                  <a:lnTo>
                    <a:pt x="215" y="4525"/>
                  </a:lnTo>
                  <a:lnTo>
                    <a:pt x="572" y="4882"/>
                  </a:lnTo>
                  <a:lnTo>
                    <a:pt x="1036" y="5072"/>
                  </a:lnTo>
                  <a:lnTo>
                    <a:pt x="1310" y="5096"/>
                  </a:lnTo>
                  <a:lnTo>
                    <a:pt x="1405" y="5096"/>
                  </a:lnTo>
                  <a:lnTo>
                    <a:pt x="1667" y="5072"/>
                  </a:lnTo>
                  <a:lnTo>
                    <a:pt x="2132" y="4870"/>
                  </a:lnTo>
                  <a:lnTo>
                    <a:pt x="2489" y="4525"/>
                  </a:lnTo>
                  <a:lnTo>
                    <a:pt x="2691" y="4049"/>
                  </a:lnTo>
                  <a:lnTo>
                    <a:pt x="2715" y="3787"/>
                  </a:lnTo>
                  <a:lnTo>
                    <a:pt x="2715" y="0"/>
                  </a:lnTo>
                  <a:close/>
                </a:path>
              </a:pathLst>
            </a:custGeom>
            <a:solidFill>
              <a:srgbClr val="0D678F"/>
            </a:solidFill>
            <a:ln w="9525" cap="flat" cmpd="sng">
              <a:solidFill>
                <a:srgbClr val="FFFFFF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7"/>
            <p:cNvSpPr/>
            <p:nvPr/>
          </p:nvSpPr>
          <p:spPr>
            <a:xfrm>
              <a:off x="13293443" y="2847463"/>
              <a:ext cx="321353" cy="321353"/>
            </a:xfrm>
            <a:custGeom>
              <a:avLst/>
              <a:gdLst/>
              <a:ahLst/>
              <a:cxnLst/>
              <a:rect l="l" t="t" r="r" b="b"/>
              <a:pathLst>
                <a:path w="5097" h="5097" extrusionOk="0">
                  <a:moveTo>
                    <a:pt x="1156" y="1"/>
                  </a:moveTo>
                  <a:lnTo>
                    <a:pt x="918" y="13"/>
                  </a:lnTo>
                  <a:lnTo>
                    <a:pt x="501" y="191"/>
                  </a:lnTo>
                  <a:lnTo>
                    <a:pt x="191" y="501"/>
                  </a:lnTo>
                  <a:lnTo>
                    <a:pt x="13" y="918"/>
                  </a:lnTo>
                  <a:lnTo>
                    <a:pt x="1" y="1156"/>
                  </a:lnTo>
                  <a:lnTo>
                    <a:pt x="1" y="3930"/>
                  </a:lnTo>
                  <a:lnTo>
                    <a:pt x="13" y="4168"/>
                  </a:lnTo>
                  <a:lnTo>
                    <a:pt x="191" y="4585"/>
                  </a:lnTo>
                  <a:lnTo>
                    <a:pt x="501" y="4906"/>
                  </a:lnTo>
                  <a:lnTo>
                    <a:pt x="918" y="5085"/>
                  </a:lnTo>
                  <a:lnTo>
                    <a:pt x="1156" y="5097"/>
                  </a:lnTo>
                  <a:lnTo>
                    <a:pt x="3930" y="5097"/>
                  </a:lnTo>
                  <a:lnTo>
                    <a:pt x="4168" y="5085"/>
                  </a:lnTo>
                  <a:lnTo>
                    <a:pt x="4585" y="4906"/>
                  </a:lnTo>
                  <a:lnTo>
                    <a:pt x="4894" y="4585"/>
                  </a:lnTo>
                  <a:lnTo>
                    <a:pt x="5073" y="4168"/>
                  </a:lnTo>
                  <a:lnTo>
                    <a:pt x="5097" y="3930"/>
                  </a:lnTo>
                  <a:lnTo>
                    <a:pt x="5097" y="1156"/>
                  </a:lnTo>
                  <a:lnTo>
                    <a:pt x="5073" y="918"/>
                  </a:lnTo>
                  <a:lnTo>
                    <a:pt x="4894" y="501"/>
                  </a:lnTo>
                  <a:lnTo>
                    <a:pt x="4585" y="191"/>
                  </a:lnTo>
                  <a:lnTo>
                    <a:pt x="4168" y="13"/>
                  </a:lnTo>
                  <a:lnTo>
                    <a:pt x="3930" y="1"/>
                  </a:lnTo>
                  <a:close/>
                </a:path>
              </a:pathLst>
            </a:custGeom>
            <a:solidFill>
              <a:srgbClr val="0D678F"/>
            </a:solidFill>
            <a:ln w="9525" cap="flat" cmpd="sng">
              <a:solidFill>
                <a:srgbClr val="FFFFFF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7"/>
            <p:cNvSpPr/>
            <p:nvPr/>
          </p:nvSpPr>
          <p:spPr>
            <a:xfrm>
              <a:off x="13290480" y="2818966"/>
              <a:ext cx="351364" cy="125401"/>
            </a:xfrm>
            <a:custGeom>
              <a:avLst/>
              <a:gdLst/>
              <a:ahLst/>
              <a:cxnLst/>
              <a:rect l="l" t="t" r="r" b="b"/>
              <a:pathLst>
                <a:path w="5573" h="1989" extrusionOk="0">
                  <a:moveTo>
                    <a:pt x="953" y="0"/>
                  </a:moveTo>
                  <a:lnTo>
                    <a:pt x="762" y="12"/>
                  </a:lnTo>
                  <a:lnTo>
                    <a:pt x="417" y="167"/>
                  </a:lnTo>
                  <a:lnTo>
                    <a:pt x="155" y="417"/>
                  </a:lnTo>
                  <a:lnTo>
                    <a:pt x="12" y="762"/>
                  </a:lnTo>
                  <a:lnTo>
                    <a:pt x="0" y="965"/>
                  </a:lnTo>
                  <a:lnTo>
                    <a:pt x="0" y="1024"/>
                  </a:lnTo>
                  <a:lnTo>
                    <a:pt x="12" y="1227"/>
                  </a:lnTo>
                  <a:lnTo>
                    <a:pt x="155" y="1560"/>
                  </a:lnTo>
                  <a:lnTo>
                    <a:pt x="417" y="1822"/>
                  </a:lnTo>
                  <a:lnTo>
                    <a:pt x="762" y="1965"/>
                  </a:lnTo>
                  <a:lnTo>
                    <a:pt x="953" y="1989"/>
                  </a:lnTo>
                  <a:lnTo>
                    <a:pt x="3655" y="1989"/>
                  </a:lnTo>
                  <a:lnTo>
                    <a:pt x="3846" y="1977"/>
                  </a:lnTo>
                  <a:lnTo>
                    <a:pt x="4227" y="1905"/>
                  </a:lnTo>
                  <a:lnTo>
                    <a:pt x="4560" y="1751"/>
                  </a:lnTo>
                  <a:lnTo>
                    <a:pt x="4870" y="1548"/>
                  </a:lnTo>
                  <a:lnTo>
                    <a:pt x="5132" y="1286"/>
                  </a:lnTo>
                  <a:lnTo>
                    <a:pt x="5334" y="989"/>
                  </a:lnTo>
                  <a:lnTo>
                    <a:pt x="5489" y="643"/>
                  </a:lnTo>
                  <a:lnTo>
                    <a:pt x="5561" y="262"/>
                  </a:lnTo>
                  <a:lnTo>
                    <a:pt x="5572" y="72"/>
                  </a:lnTo>
                  <a:lnTo>
                    <a:pt x="5572" y="0"/>
                  </a:lnTo>
                  <a:close/>
                </a:path>
              </a:pathLst>
            </a:custGeom>
            <a:solidFill>
              <a:srgbClr val="0D678F"/>
            </a:solidFill>
            <a:ln w="9525" cap="flat" cmpd="sng">
              <a:solidFill>
                <a:srgbClr val="FFFFFF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7"/>
            <p:cNvSpPr/>
            <p:nvPr/>
          </p:nvSpPr>
          <p:spPr>
            <a:xfrm>
              <a:off x="13409829" y="3041145"/>
              <a:ext cx="88645" cy="43629"/>
            </a:xfrm>
            <a:custGeom>
              <a:avLst/>
              <a:gdLst/>
              <a:ahLst/>
              <a:cxnLst/>
              <a:rect l="l" t="t" r="r" b="b"/>
              <a:pathLst>
                <a:path w="1406" h="692" fill="none" extrusionOk="0">
                  <a:moveTo>
                    <a:pt x="0" y="1"/>
                  </a:moveTo>
                  <a:lnTo>
                    <a:pt x="0" y="13"/>
                  </a:lnTo>
                  <a:lnTo>
                    <a:pt x="0" y="144"/>
                  </a:lnTo>
                  <a:lnTo>
                    <a:pt x="48" y="251"/>
                  </a:lnTo>
                  <a:lnTo>
                    <a:pt x="84" y="346"/>
                  </a:lnTo>
                  <a:lnTo>
                    <a:pt x="203" y="501"/>
                  </a:lnTo>
                  <a:lnTo>
                    <a:pt x="369" y="620"/>
                  </a:lnTo>
                  <a:lnTo>
                    <a:pt x="560" y="679"/>
                  </a:lnTo>
                  <a:lnTo>
                    <a:pt x="667" y="691"/>
                  </a:lnTo>
                  <a:lnTo>
                    <a:pt x="727" y="691"/>
                  </a:lnTo>
                  <a:lnTo>
                    <a:pt x="905" y="667"/>
                  </a:lnTo>
                  <a:lnTo>
                    <a:pt x="1215" y="489"/>
                  </a:lnTo>
                  <a:lnTo>
                    <a:pt x="1310" y="346"/>
                  </a:lnTo>
                  <a:lnTo>
                    <a:pt x="1381" y="191"/>
                  </a:lnTo>
                  <a:lnTo>
                    <a:pt x="1405" y="13"/>
                  </a:lnTo>
                  <a:lnTo>
                    <a:pt x="1405" y="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4" grpId="0"/>
      <p:bldP spid="14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559;p50">
            <a:extLst>
              <a:ext uri="{FF2B5EF4-FFF2-40B4-BE49-F238E27FC236}">
                <a16:creationId xmlns:a16="http://schemas.microsoft.com/office/drawing/2014/main" id="{EE407DBC-6EAB-A9E2-F794-C721C7E24A80}"/>
              </a:ext>
            </a:extLst>
          </p:cNvPr>
          <p:cNvSpPr txBox="1">
            <a:spLocks/>
          </p:cNvSpPr>
          <p:nvPr/>
        </p:nvSpPr>
        <p:spPr>
          <a:xfrm>
            <a:off x="988639" y="328731"/>
            <a:ext cx="7644997" cy="87274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D6889"/>
              </a:buClr>
              <a:buSzPts val="5700"/>
            </a:pPr>
            <a:r>
              <a:rPr lang="hu-HU" sz="2400" b="1" dirty="0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rPr>
              <a:t>Átlagos energiafelhasználás az általunk vizsgált 3 fő ház típus esetében*</a:t>
            </a:r>
          </a:p>
        </p:txBody>
      </p:sp>
      <p:cxnSp>
        <p:nvCxnSpPr>
          <p:cNvPr id="23" name="Google Shape;1556;p50">
            <a:extLst>
              <a:ext uri="{FF2B5EF4-FFF2-40B4-BE49-F238E27FC236}">
                <a16:creationId xmlns:a16="http://schemas.microsoft.com/office/drawing/2014/main" id="{D7CA3C20-E918-1164-1127-24C4C66605F7}"/>
              </a:ext>
            </a:extLst>
          </p:cNvPr>
          <p:cNvCxnSpPr/>
          <p:nvPr/>
        </p:nvCxnSpPr>
        <p:spPr>
          <a:xfrm>
            <a:off x="1883390" y="2884471"/>
            <a:ext cx="0" cy="341700"/>
          </a:xfrm>
          <a:prstGeom prst="straightConnector1">
            <a:avLst/>
          </a:prstGeom>
          <a:noFill/>
          <a:ln w="9525" cap="flat" cmpd="sng">
            <a:solidFill>
              <a:srgbClr val="116C8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1557;p50">
            <a:extLst>
              <a:ext uri="{FF2B5EF4-FFF2-40B4-BE49-F238E27FC236}">
                <a16:creationId xmlns:a16="http://schemas.microsoft.com/office/drawing/2014/main" id="{4B30CCA4-A3CB-D9E6-2750-9BAA70261C17}"/>
              </a:ext>
            </a:extLst>
          </p:cNvPr>
          <p:cNvCxnSpPr/>
          <p:nvPr/>
        </p:nvCxnSpPr>
        <p:spPr>
          <a:xfrm>
            <a:off x="4579360" y="2884471"/>
            <a:ext cx="0" cy="341700"/>
          </a:xfrm>
          <a:prstGeom prst="straightConnector1">
            <a:avLst/>
          </a:prstGeom>
          <a:noFill/>
          <a:ln w="9525" cap="flat" cmpd="sng">
            <a:solidFill>
              <a:srgbClr val="116C8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1558;p50">
            <a:extLst>
              <a:ext uri="{FF2B5EF4-FFF2-40B4-BE49-F238E27FC236}">
                <a16:creationId xmlns:a16="http://schemas.microsoft.com/office/drawing/2014/main" id="{929DDB9F-D8C8-18A4-5C1E-E9D3ABA24BF1}"/>
              </a:ext>
            </a:extLst>
          </p:cNvPr>
          <p:cNvCxnSpPr/>
          <p:nvPr/>
        </p:nvCxnSpPr>
        <p:spPr>
          <a:xfrm>
            <a:off x="7275336" y="2884471"/>
            <a:ext cx="0" cy="341700"/>
          </a:xfrm>
          <a:prstGeom prst="straightConnector1">
            <a:avLst/>
          </a:prstGeom>
          <a:noFill/>
          <a:ln w="9525" cap="flat" cmpd="sng">
            <a:solidFill>
              <a:srgbClr val="116C8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1560;p50">
            <a:extLst>
              <a:ext uri="{FF2B5EF4-FFF2-40B4-BE49-F238E27FC236}">
                <a16:creationId xmlns:a16="http://schemas.microsoft.com/office/drawing/2014/main" id="{BB3F4041-0717-623D-3CCF-C904034DB241}"/>
              </a:ext>
            </a:extLst>
          </p:cNvPr>
          <p:cNvSpPr txBox="1">
            <a:spLocks/>
          </p:cNvSpPr>
          <p:nvPr/>
        </p:nvSpPr>
        <p:spPr>
          <a:xfrm>
            <a:off x="3684610" y="3281734"/>
            <a:ext cx="1789500" cy="45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600"/>
              </a:spcAft>
            </a:pPr>
            <a:r>
              <a:rPr lang="hu-HU" sz="2000" b="1" dirty="0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rPr>
              <a:t>Modern</a:t>
            </a:r>
            <a:r>
              <a:rPr lang="hu-HU" dirty="0"/>
              <a:t> </a:t>
            </a:r>
            <a:r>
              <a:rPr lang="hu-HU" sz="2000" b="1" dirty="0">
                <a:solidFill>
                  <a:srgbClr val="0D6889"/>
                </a:solidFill>
                <a:latin typeface="Lato"/>
                <a:ea typeface="Lato"/>
                <a:cs typeface="Lato"/>
              </a:rPr>
              <a:t>ház</a:t>
            </a:r>
          </a:p>
        </p:txBody>
      </p:sp>
      <p:sp>
        <p:nvSpPr>
          <p:cNvPr id="27" name="Google Shape;1561;p50">
            <a:extLst>
              <a:ext uri="{FF2B5EF4-FFF2-40B4-BE49-F238E27FC236}">
                <a16:creationId xmlns:a16="http://schemas.microsoft.com/office/drawing/2014/main" id="{10B348F0-D1EF-8332-E92C-3DF0098B52C8}"/>
              </a:ext>
            </a:extLst>
          </p:cNvPr>
          <p:cNvSpPr txBox="1">
            <a:spLocks/>
          </p:cNvSpPr>
          <p:nvPr/>
        </p:nvSpPr>
        <p:spPr>
          <a:xfrm>
            <a:off x="6380585" y="3281734"/>
            <a:ext cx="2141695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5700"/>
              <a:buFont typeface="Lato"/>
              <a:buNone/>
              <a:defRPr sz="5700" b="1" i="0" u="none" strike="noStrike" cap="none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5700"/>
              <a:buFont typeface="Lato"/>
              <a:buNone/>
              <a:defRPr sz="5700" b="0" i="0" u="none" strike="noStrike" cap="none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5700"/>
              <a:buFont typeface="Lato"/>
              <a:buNone/>
              <a:defRPr sz="5700" b="0" i="0" u="none" strike="noStrike" cap="none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5700"/>
              <a:buFont typeface="Lato"/>
              <a:buNone/>
              <a:defRPr sz="5700" b="0" i="0" u="none" strike="noStrike" cap="none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5700"/>
              <a:buFont typeface="Lato"/>
              <a:buNone/>
              <a:defRPr sz="5700" b="0" i="0" u="none" strike="noStrike" cap="none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5700"/>
              <a:buFont typeface="Lato"/>
              <a:buNone/>
              <a:defRPr sz="5700" b="0" i="0" u="none" strike="noStrike" cap="none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5700"/>
              <a:buFont typeface="Lato"/>
              <a:buNone/>
              <a:defRPr sz="5700" b="0" i="0" u="none" strike="noStrike" cap="none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5700"/>
              <a:buFont typeface="Lato"/>
              <a:buNone/>
              <a:defRPr sz="5700" b="0" i="0" u="none" strike="noStrike" cap="none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5700"/>
              <a:buFont typeface="Lato"/>
              <a:buNone/>
              <a:defRPr sz="5700" b="0" i="0" u="none" strike="noStrike" cap="none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spcAft>
                <a:spcPts val="1600"/>
              </a:spcAft>
            </a:pPr>
            <a:r>
              <a:rPr lang="hu-HU" sz="2000" dirty="0"/>
              <a:t>Hagyományos ház</a:t>
            </a:r>
          </a:p>
        </p:txBody>
      </p:sp>
      <p:sp>
        <p:nvSpPr>
          <p:cNvPr id="28" name="Google Shape;1562;p50">
            <a:extLst>
              <a:ext uri="{FF2B5EF4-FFF2-40B4-BE49-F238E27FC236}">
                <a16:creationId xmlns:a16="http://schemas.microsoft.com/office/drawing/2014/main" id="{B648291F-5DE8-F582-51CA-24FF5E69FB3D}"/>
              </a:ext>
            </a:extLst>
          </p:cNvPr>
          <p:cNvSpPr txBox="1">
            <a:spLocks/>
          </p:cNvSpPr>
          <p:nvPr/>
        </p:nvSpPr>
        <p:spPr>
          <a:xfrm>
            <a:off x="988640" y="3281734"/>
            <a:ext cx="17895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5700"/>
              <a:buFont typeface="Lato"/>
              <a:buNone/>
              <a:defRPr sz="5700" b="1" i="0" u="none" strike="noStrike" cap="none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5700"/>
              <a:buFont typeface="Lato"/>
              <a:buNone/>
              <a:defRPr sz="5700" b="0" i="0" u="none" strike="noStrike" cap="none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5700"/>
              <a:buFont typeface="Lato"/>
              <a:buNone/>
              <a:defRPr sz="5700" b="0" i="0" u="none" strike="noStrike" cap="none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5700"/>
              <a:buFont typeface="Lato"/>
              <a:buNone/>
              <a:defRPr sz="5700" b="0" i="0" u="none" strike="noStrike" cap="none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5700"/>
              <a:buFont typeface="Lato"/>
              <a:buNone/>
              <a:defRPr sz="5700" b="0" i="0" u="none" strike="noStrike" cap="none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5700"/>
              <a:buFont typeface="Lato"/>
              <a:buNone/>
              <a:defRPr sz="5700" b="0" i="0" u="none" strike="noStrike" cap="none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5700"/>
              <a:buFont typeface="Lato"/>
              <a:buNone/>
              <a:defRPr sz="5700" b="0" i="0" u="none" strike="noStrike" cap="none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5700"/>
              <a:buFont typeface="Lato"/>
              <a:buNone/>
              <a:defRPr sz="5700" b="0" i="0" u="none" strike="noStrike" cap="none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5700"/>
              <a:buFont typeface="Lato"/>
              <a:buNone/>
              <a:defRPr sz="5700" b="0" i="0" u="none" strike="noStrike" cap="none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spcAft>
                <a:spcPts val="1600"/>
              </a:spcAft>
            </a:pPr>
            <a:r>
              <a:rPr lang="hu-HU" sz="2000" dirty="0"/>
              <a:t>Passzívház</a:t>
            </a:r>
          </a:p>
        </p:txBody>
      </p:sp>
      <p:sp>
        <p:nvSpPr>
          <p:cNvPr id="31" name="Google Shape;1565;p50">
            <a:extLst>
              <a:ext uri="{FF2B5EF4-FFF2-40B4-BE49-F238E27FC236}">
                <a16:creationId xmlns:a16="http://schemas.microsoft.com/office/drawing/2014/main" id="{999D8714-3B44-AE3B-2BB0-22E742EC5FC9}"/>
              </a:ext>
            </a:extLst>
          </p:cNvPr>
          <p:cNvSpPr txBox="1">
            <a:spLocks/>
          </p:cNvSpPr>
          <p:nvPr/>
        </p:nvSpPr>
        <p:spPr>
          <a:xfrm>
            <a:off x="1734534" y="4023547"/>
            <a:ext cx="6286696" cy="45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ctr">
              <a:lnSpc>
                <a:spcPct val="101000"/>
              </a:lnSpc>
              <a:buClr>
                <a:schemeClr val="dk1"/>
              </a:buClr>
            </a:pPr>
            <a:r>
              <a:rPr lang="hu-HU" dirty="0">
                <a:solidFill>
                  <a:srgbClr val="09678A"/>
                </a:solidFill>
              </a:rPr>
              <a:t>*az adatok nem feltétlenül pontosak, általános összehasonlításra szolgálnak és a fenti értékektől nagy mértékben eltérhetnek.</a:t>
            </a:r>
            <a:endParaRPr lang="en-US" dirty="0"/>
          </a:p>
        </p:txBody>
      </p:sp>
      <p:sp>
        <p:nvSpPr>
          <p:cNvPr id="32" name="Google Shape;1575;p50">
            <a:extLst>
              <a:ext uri="{FF2B5EF4-FFF2-40B4-BE49-F238E27FC236}">
                <a16:creationId xmlns:a16="http://schemas.microsoft.com/office/drawing/2014/main" id="{63DDAF40-31AB-CBE9-67B5-0E8AC31B41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04486" y="1933979"/>
            <a:ext cx="2141700" cy="650100"/>
          </a:xfrm>
          <a:prstGeom prst="rect">
            <a:avLst/>
          </a:prstGeom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1" dirty="0"/>
              <a:t>300 kWh</a:t>
            </a:r>
            <a:endParaRPr sz="3600" b="1" dirty="0"/>
          </a:p>
        </p:txBody>
      </p:sp>
      <p:sp>
        <p:nvSpPr>
          <p:cNvPr id="33" name="Google Shape;1576;p50">
            <a:extLst>
              <a:ext uri="{FF2B5EF4-FFF2-40B4-BE49-F238E27FC236}">
                <a16:creationId xmlns:a16="http://schemas.microsoft.com/office/drawing/2014/main" id="{3CFE5BE0-95D2-C81F-9C6E-8A63100E3902}"/>
              </a:ext>
            </a:extLst>
          </p:cNvPr>
          <p:cNvSpPr txBox="1">
            <a:spLocks/>
          </p:cNvSpPr>
          <p:nvPr/>
        </p:nvSpPr>
        <p:spPr>
          <a:xfrm>
            <a:off x="3508510" y="1933979"/>
            <a:ext cx="21417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5700"/>
              <a:buFont typeface="Lato"/>
              <a:buNone/>
              <a:defRPr sz="5700" b="1" i="0" u="none" strike="noStrike" cap="none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5700"/>
              <a:buFont typeface="Lato"/>
              <a:buNone/>
              <a:defRPr sz="5700" b="0" i="0" u="none" strike="noStrike" cap="none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5700"/>
              <a:buFont typeface="Lato"/>
              <a:buNone/>
              <a:defRPr sz="5700" b="0" i="0" u="none" strike="noStrike" cap="none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5700"/>
              <a:buFont typeface="Lato"/>
              <a:buNone/>
              <a:defRPr sz="5700" b="0" i="0" u="none" strike="noStrike" cap="none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5700"/>
              <a:buFont typeface="Lato"/>
              <a:buNone/>
              <a:defRPr sz="5700" b="0" i="0" u="none" strike="noStrike" cap="none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5700"/>
              <a:buFont typeface="Lato"/>
              <a:buNone/>
              <a:defRPr sz="5700" b="0" i="0" u="none" strike="noStrike" cap="none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5700"/>
              <a:buFont typeface="Lato"/>
              <a:buNone/>
              <a:defRPr sz="5700" b="0" i="0" u="none" strike="noStrike" cap="none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5700"/>
              <a:buFont typeface="Lato"/>
              <a:buNone/>
              <a:defRPr sz="5700" b="0" i="0" u="none" strike="noStrike" cap="none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5700"/>
              <a:buFont typeface="Lato"/>
              <a:buNone/>
              <a:defRPr sz="5700" b="0" i="0" u="none" strike="noStrike" cap="none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hu-HU" sz="3600" dirty="0"/>
              <a:t>150 kWh</a:t>
            </a:r>
          </a:p>
        </p:txBody>
      </p:sp>
      <p:sp>
        <p:nvSpPr>
          <p:cNvPr id="34" name="Google Shape;1577;p50">
            <a:extLst>
              <a:ext uri="{FF2B5EF4-FFF2-40B4-BE49-F238E27FC236}">
                <a16:creationId xmlns:a16="http://schemas.microsoft.com/office/drawing/2014/main" id="{310DC666-F8C7-2177-7E80-2D1D41CF6D0B}"/>
              </a:ext>
            </a:extLst>
          </p:cNvPr>
          <p:cNvSpPr txBox="1">
            <a:spLocks/>
          </p:cNvSpPr>
          <p:nvPr/>
        </p:nvSpPr>
        <p:spPr>
          <a:xfrm>
            <a:off x="988640" y="2000941"/>
            <a:ext cx="1789496" cy="51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6889"/>
              </a:buClr>
              <a:buSzPts val="1600"/>
              <a:buFont typeface="Lato"/>
              <a:buNone/>
              <a:defRPr sz="1600" b="0" i="0" u="none" strike="noStrike" cap="none">
                <a:solidFill>
                  <a:srgbClr val="0D6889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u-HU" sz="3600" b="1" dirty="0"/>
              <a:t>25 kWh</a:t>
            </a:r>
          </a:p>
        </p:txBody>
      </p:sp>
    </p:spTree>
    <p:extLst>
      <p:ext uri="{BB962C8B-B14F-4D97-AF65-F5344CB8AC3E}">
        <p14:creationId xmlns:p14="http://schemas.microsoft.com/office/powerpoint/2010/main" val="10632990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357FD1-6221-3668-9363-371124975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575" y="736900"/>
            <a:ext cx="7729200" cy="1963500"/>
          </a:xfrm>
        </p:spPr>
        <p:txBody>
          <a:bodyPr/>
          <a:lstStyle/>
          <a:p>
            <a:r>
              <a:rPr lang="hu-HU" sz="4000" dirty="0"/>
              <a:t>akár</a:t>
            </a:r>
            <a:r>
              <a:rPr lang="hu-HU" dirty="0"/>
              <a:t> </a:t>
            </a:r>
            <a:r>
              <a:rPr lang="hu-HU" sz="8800" dirty="0"/>
              <a:t>90%</a:t>
            </a:r>
            <a:r>
              <a:rPr lang="hu-HU" sz="4000" dirty="0"/>
              <a:t>-os megtakarítás*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6853918-B754-57F4-B742-22C2EA6510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575" y="2571750"/>
            <a:ext cx="7729200" cy="349500"/>
          </a:xfrm>
        </p:spPr>
        <p:txBody>
          <a:bodyPr/>
          <a:lstStyle/>
          <a:p>
            <a:r>
              <a:rPr lang="hu-HU" sz="1200" dirty="0"/>
              <a:t>*ideális körülmények esetén.</a:t>
            </a:r>
          </a:p>
        </p:txBody>
      </p:sp>
    </p:spTree>
    <p:extLst>
      <p:ext uri="{BB962C8B-B14F-4D97-AF65-F5344CB8AC3E}">
        <p14:creationId xmlns:p14="http://schemas.microsoft.com/office/powerpoint/2010/main" val="327927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4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31"/>
          <p:cNvSpPr txBox="1">
            <a:spLocks noGrp="1"/>
          </p:cNvSpPr>
          <p:nvPr>
            <p:ph type="ctrTitle"/>
          </p:nvPr>
        </p:nvSpPr>
        <p:spPr>
          <a:xfrm>
            <a:off x="716400" y="735923"/>
            <a:ext cx="7718400" cy="45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Hogyan lehet elérni ilyen alacsony fogyasztást?</a:t>
            </a:r>
            <a:endParaRPr dirty="0"/>
          </a:p>
        </p:txBody>
      </p:sp>
      <p:sp>
        <p:nvSpPr>
          <p:cNvPr id="940" name="Google Shape;940;p31"/>
          <p:cNvSpPr txBox="1">
            <a:spLocks noGrp="1"/>
          </p:cNvSpPr>
          <p:nvPr>
            <p:ph type="subTitle" idx="1"/>
          </p:nvPr>
        </p:nvSpPr>
        <p:spPr>
          <a:xfrm>
            <a:off x="5660975" y="2090375"/>
            <a:ext cx="2432100" cy="45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hu-HU" dirty="0"/>
              <a:t>Egyedülálló épületszerkezet</a:t>
            </a:r>
            <a:endParaRPr dirty="0"/>
          </a:p>
        </p:txBody>
      </p:sp>
      <p:sp>
        <p:nvSpPr>
          <p:cNvPr id="941" name="Google Shape;941;p31"/>
          <p:cNvSpPr txBox="1">
            <a:spLocks noGrp="1"/>
          </p:cNvSpPr>
          <p:nvPr>
            <p:ph type="subTitle" idx="2"/>
          </p:nvPr>
        </p:nvSpPr>
        <p:spPr>
          <a:xfrm>
            <a:off x="418641" y="2447518"/>
            <a:ext cx="3115576" cy="45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dirty="0"/>
              <a:t>A hőveszteséget minimalizáljuk és a belső hőleadásból származó hőnyereséget maximalizáljuk.</a:t>
            </a:r>
            <a:endParaRPr dirty="0"/>
          </a:p>
        </p:txBody>
      </p:sp>
      <p:sp>
        <p:nvSpPr>
          <p:cNvPr id="942" name="Google Shape;942;p31"/>
          <p:cNvSpPr txBox="1">
            <a:spLocks noGrp="1"/>
          </p:cNvSpPr>
          <p:nvPr>
            <p:ph type="subTitle" idx="3"/>
          </p:nvPr>
        </p:nvSpPr>
        <p:spPr>
          <a:xfrm>
            <a:off x="5681592" y="4041811"/>
            <a:ext cx="2432100" cy="45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hu-HU" dirty="0"/>
              <a:t>Az épület elhelyezkedése</a:t>
            </a:r>
            <a:endParaRPr dirty="0"/>
          </a:p>
        </p:txBody>
      </p:sp>
      <p:sp>
        <p:nvSpPr>
          <p:cNvPr id="943" name="Google Shape;943;p31"/>
          <p:cNvSpPr txBox="1">
            <a:spLocks noGrp="1"/>
          </p:cNvSpPr>
          <p:nvPr>
            <p:ph type="subTitle" idx="4"/>
          </p:nvPr>
        </p:nvSpPr>
        <p:spPr>
          <a:xfrm>
            <a:off x="5681591" y="4406922"/>
            <a:ext cx="2773821" cy="45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dirty="0"/>
              <a:t>Megfelelő tájolással még hatékonyabb lehet a passzívház.</a:t>
            </a:r>
            <a:endParaRPr dirty="0"/>
          </a:p>
        </p:txBody>
      </p:sp>
      <p:sp>
        <p:nvSpPr>
          <p:cNvPr id="944" name="Google Shape;944;p31"/>
          <p:cNvSpPr txBox="1">
            <a:spLocks noGrp="1"/>
          </p:cNvSpPr>
          <p:nvPr>
            <p:ph type="subTitle" idx="5"/>
          </p:nvPr>
        </p:nvSpPr>
        <p:spPr>
          <a:xfrm>
            <a:off x="1088975" y="2090375"/>
            <a:ext cx="2432100" cy="45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hu-HU" dirty="0">
                <a:solidFill>
                  <a:srgbClr val="126B8F"/>
                </a:solidFill>
                <a:latin typeface="Lato"/>
                <a:ea typeface="Lato"/>
                <a:cs typeface="Lato"/>
                <a:sym typeface="Lato"/>
              </a:rPr>
              <a:t>Kiváló hőszigetelés</a:t>
            </a:r>
            <a:endParaRPr dirty="0">
              <a:solidFill>
                <a:srgbClr val="126B8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5" name="Google Shape;945;p31"/>
          <p:cNvSpPr txBox="1">
            <a:spLocks noGrp="1"/>
          </p:cNvSpPr>
          <p:nvPr>
            <p:ph type="subTitle" idx="6"/>
          </p:nvPr>
        </p:nvSpPr>
        <p:spPr>
          <a:xfrm>
            <a:off x="5657567" y="2447518"/>
            <a:ext cx="3179552" cy="45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dirty="0"/>
              <a:t>Gondos és alapos tervezést igényel, hogy megfeleljen a követelményeknek. </a:t>
            </a:r>
            <a:endParaRPr dirty="0"/>
          </a:p>
        </p:txBody>
      </p:sp>
      <p:sp>
        <p:nvSpPr>
          <p:cNvPr id="946" name="Google Shape;946;p31"/>
          <p:cNvSpPr txBox="1">
            <a:spLocks noGrp="1"/>
          </p:cNvSpPr>
          <p:nvPr>
            <p:ph type="subTitle" idx="7"/>
          </p:nvPr>
        </p:nvSpPr>
        <p:spPr>
          <a:xfrm>
            <a:off x="1109592" y="4041811"/>
            <a:ext cx="2432100" cy="45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hu-HU" dirty="0">
                <a:solidFill>
                  <a:srgbClr val="126B8F"/>
                </a:solidFill>
                <a:latin typeface="Lato"/>
                <a:ea typeface="Lato"/>
                <a:cs typeface="Lato"/>
                <a:sym typeface="Lato"/>
              </a:rPr>
              <a:t>Minőségi nyílászárók</a:t>
            </a:r>
            <a:endParaRPr dirty="0">
              <a:solidFill>
                <a:srgbClr val="126B8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7" name="Google Shape;947;p31"/>
          <p:cNvSpPr txBox="1">
            <a:spLocks noGrp="1"/>
          </p:cNvSpPr>
          <p:nvPr>
            <p:ph type="subTitle" idx="8"/>
          </p:nvPr>
        </p:nvSpPr>
        <p:spPr>
          <a:xfrm>
            <a:off x="418641" y="4367825"/>
            <a:ext cx="3115576" cy="45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dirty="0">
                <a:solidFill>
                  <a:srgbClr val="126B8F"/>
                </a:solidFill>
                <a:latin typeface="Lato"/>
                <a:ea typeface="Lato"/>
                <a:cs typeface="Lato"/>
                <a:sym typeface="Lato"/>
              </a:rPr>
              <a:t>Általában 3 rétegű hőszigetelt ablakok és speciális ajtókat használnak.</a:t>
            </a:r>
            <a:endParaRPr dirty="0"/>
          </a:p>
        </p:txBody>
      </p:sp>
      <p:sp>
        <p:nvSpPr>
          <p:cNvPr id="948" name="Google Shape;948;p31"/>
          <p:cNvSpPr/>
          <p:nvPr/>
        </p:nvSpPr>
        <p:spPr>
          <a:xfrm>
            <a:off x="12062575" y="4166425"/>
            <a:ext cx="712500" cy="146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31"/>
          <p:cNvSpPr/>
          <p:nvPr/>
        </p:nvSpPr>
        <p:spPr>
          <a:xfrm>
            <a:off x="12086875" y="5847350"/>
            <a:ext cx="712500" cy="146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31"/>
          <p:cNvSpPr/>
          <p:nvPr/>
        </p:nvSpPr>
        <p:spPr>
          <a:xfrm>
            <a:off x="9275825" y="5847350"/>
            <a:ext cx="712500" cy="146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1" name="Google Shape;951;p31"/>
          <p:cNvGrpSpPr/>
          <p:nvPr/>
        </p:nvGrpSpPr>
        <p:grpSpPr>
          <a:xfrm>
            <a:off x="4012200" y="1455226"/>
            <a:ext cx="1119940" cy="4121821"/>
            <a:chOff x="4012200" y="1455226"/>
            <a:chExt cx="1119940" cy="4121821"/>
          </a:xfrm>
        </p:grpSpPr>
        <p:sp>
          <p:nvSpPr>
            <p:cNvPr id="952" name="Google Shape;952;p31"/>
            <p:cNvSpPr/>
            <p:nvPr/>
          </p:nvSpPr>
          <p:spPr>
            <a:xfrm>
              <a:off x="4628832" y="2376402"/>
              <a:ext cx="503307" cy="597496"/>
            </a:xfrm>
            <a:custGeom>
              <a:avLst/>
              <a:gdLst/>
              <a:ahLst/>
              <a:cxnLst/>
              <a:rect l="l" t="t" r="r" b="b"/>
              <a:pathLst>
                <a:path w="1106170" h="1313179" extrusionOk="0">
                  <a:moveTo>
                    <a:pt x="1104002" y="0"/>
                  </a:moveTo>
                  <a:lnTo>
                    <a:pt x="1056395" y="6458"/>
                  </a:lnTo>
                  <a:lnTo>
                    <a:pt x="1009427" y="14675"/>
                  </a:lnTo>
                  <a:lnTo>
                    <a:pt x="963130" y="24614"/>
                  </a:lnTo>
                  <a:lnTo>
                    <a:pt x="917533" y="36237"/>
                  </a:lnTo>
                  <a:lnTo>
                    <a:pt x="872667" y="49508"/>
                  </a:lnTo>
                  <a:lnTo>
                    <a:pt x="828562" y="64389"/>
                  </a:lnTo>
                  <a:lnTo>
                    <a:pt x="785249" y="80844"/>
                  </a:lnTo>
                  <a:lnTo>
                    <a:pt x="742759" y="98836"/>
                  </a:lnTo>
                  <a:lnTo>
                    <a:pt x="701122" y="118328"/>
                  </a:lnTo>
                  <a:lnTo>
                    <a:pt x="660369" y="139282"/>
                  </a:lnTo>
                  <a:lnTo>
                    <a:pt x="620530" y="161662"/>
                  </a:lnTo>
                  <a:lnTo>
                    <a:pt x="581635" y="185432"/>
                  </a:lnTo>
                  <a:lnTo>
                    <a:pt x="543716" y="210553"/>
                  </a:lnTo>
                  <a:lnTo>
                    <a:pt x="506802" y="236989"/>
                  </a:lnTo>
                  <a:lnTo>
                    <a:pt x="470924" y="264703"/>
                  </a:lnTo>
                  <a:lnTo>
                    <a:pt x="436113" y="293658"/>
                  </a:lnTo>
                  <a:lnTo>
                    <a:pt x="402399" y="323817"/>
                  </a:lnTo>
                  <a:lnTo>
                    <a:pt x="369813" y="355143"/>
                  </a:lnTo>
                  <a:lnTo>
                    <a:pt x="338385" y="387600"/>
                  </a:lnTo>
                  <a:lnTo>
                    <a:pt x="308146" y="421149"/>
                  </a:lnTo>
                  <a:lnTo>
                    <a:pt x="279127" y="455755"/>
                  </a:lnTo>
                  <a:lnTo>
                    <a:pt x="251356" y="491380"/>
                  </a:lnTo>
                  <a:lnTo>
                    <a:pt x="224867" y="527988"/>
                  </a:lnTo>
                  <a:lnTo>
                    <a:pt x="199688" y="565540"/>
                  </a:lnTo>
                  <a:lnTo>
                    <a:pt x="175850" y="604001"/>
                  </a:lnTo>
                  <a:lnTo>
                    <a:pt x="153385" y="643334"/>
                  </a:lnTo>
                  <a:lnTo>
                    <a:pt x="132321" y="683501"/>
                  </a:lnTo>
                  <a:lnTo>
                    <a:pt x="112691" y="724465"/>
                  </a:lnTo>
                  <a:lnTo>
                    <a:pt x="94524" y="766190"/>
                  </a:lnTo>
                  <a:lnTo>
                    <a:pt x="77851" y="808639"/>
                  </a:lnTo>
                  <a:lnTo>
                    <a:pt x="62702" y="851774"/>
                  </a:lnTo>
                  <a:lnTo>
                    <a:pt x="49108" y="895558"/>
                  </a:lnTo>
                  <a:lnTo>
                    <a:pt x="37100" y="939956"/>
                  </a:lnTo>
                  <a:lnTo>
                    <a:pt x="26708" y="984929"/>
                  </a:lnTo>
                  <a:lnTo>
                    <a:pt x="17962" y="1030441"/>
                  </a:lnTo>
                  <a:lnTo>
                    <a:pt x="10894" y="1076454"/>
                  </a:lnTo>
                  <a:lnTo>
                    <a:pt x="5532" y="1122933"/>
                  </a:lnTo>
                  <a:lnTo>
                    <a:pt x="1909" y="1169839"/>
                  </a:lnTo>
                  <a:lnTo>
                    <a:pt x="55" y="1217136"/>
                  </a:lnTo>
                  <a:lnTo>
                    <a:pt x="0" y="1264787"/>
                  </a:lnTo>
                  <a:lnTo>
                    <a:pt x="1774" y="1312755"/>
                  </a:lnTo>
                  <a:lnTo>
                    <a:pt x="49477" y="1306271"/>
                  </a:lnTo>
                  <a:lnTo>
                    <a:pt x="96534" y="1298038"/>
                  </a:lnTo>
                  <a:lnTo>
                    <a:pt x="142914" y="1288091"/>
                  </a:lnTo>
                  <a:lnTo>
                    <a:pt x="188587" y="1276467"/>
                  </a:lnTo>
                  <a:lnTo>
                    <a:pt x="233523" y="1263202"/>
                  </a:lnTo>
                  <a:lnTo>
                    <a:pt x="277692" y="1248333"/>
                  </a:lnTo>
                  <a:lnTo>
                    <a:pt x="321062" y="1231896"/>
                  </a:lnTo>
                  <a:lnTo>
                    <a:pt x="363604" y="1213928"/>
                  </a:lnTo>
                  <a:lnTo>
                    <a:pt x="405287" y="1194464"/>
                  </a:lnTo>
                  <a:lnTo>
                    <a:pt x="446081" y="1173542"/>
                  </a:lnTo>
                  <a:lnTo>
                    <a:pt x="485955" y="1151198"/>
                  </a:lnTo>
                  <a:lnTo>
                    <a:pt x="524879" y="1127467"/>
                  </a:lnTo>
                  <a:lnTo>
                    <a:pt x="562823" y="1102388"/>
                  </a:lnTo>
                  <a:lnTo>
                    <a:pt x="599757" y="1075995"/>
                  </a:lnTo>
                  <a:lnTo>
                    <a:pt x="635650" y="1048325"/>
                  </a:lnTo>
                  <a:lnTo>
                    <a:pt x="670471" y="1019415"/>
                  </a:lnTo>
                  <a:lnTo>
                    <a:pt x="704190" y="989301"/>
                  </a:lnTo>
                  <a:lnTo>
                    <a:pt x="736778" y="958020"/>
                  </a:lnTo>
                  <a:lnTo>
                    <a:pt x="768203" y="925607"/>
                  </a:lnTo>
                  <a:lnTo>
                    <a:pt x="798435" y="892100"/>
                  </a:lnTo>
                  <a:lnTo>
                    <a:pt x="827444" y="857534"/>
                  </a:lnTo>
                  <a:lnTo>
                    <a:pt x="855200" y="821946"/>
                  </a:lnTo>
                  <a:lnTo>
                    <a:pt x="881672" y="785373"/>
                  </a:lnTo>
                  <a:lnTo>
                    <a:pt x="906829" y="747850"/>
                  </a:lnTo>
                  <a:lnTo>
                    <a:pt x="930642" y="709414"/>
                  </a:lnTo>
                  <a:lnTo>
                    <a:pt x="953080" y="670103"/>
                  </a:lnTo>
                  <a:lnTo>
                    <a:pt x="974112" y="629951"/>
                  </a:lnTo>
                  <a:lnTo>
                    <a:pt x="993709" y="588995"/>
                  </a:lnTo>
                  <a:lnTo>
                    <a:pt x="1011840" y="547272"/>
                  </a:lnTo>
                  <a:lnTo>
                    <a:pt x="1028474" y="504819"/>
                  </a:lnTo>
                  <a:lnTo>
                    <a:pt x="1043581" y="461671"/>
                  </a:lnTo>
                  <a:lnTo>
                    <a:pt x="1057132" y="417864"/>
                  </a:lnTo>
                  <a:lnTo>
                    <a:pt x="1069094" y="373437"/>
                  </a:lnTo>
                  <a:lnTo>
                    <a:pt x="1079439" y="328423"/>
                  </a:lnTo>
                  <a:lnTo>
                    <a:pt x="1088136" y="282861"/>
                  </a:lnTo>
                  <a:lnTo>
                    <a:pt x="1095154" y="236787"/>
                  </a:lnTo>
                  <a:lnTo>
                    <a:pt x="1100463" y="190236"/>
                  </a:lnTo>
                  <a:lnTo>
                    <a:pt x="1104033" y="143245"/>
                  </a:lnTo>
                  <a:lnTo>
                    <a:pt x="1105719" y="98836"/>
                  </a:lnTo>
                  <a:lnTo>
                    <a:pt x="1105832" y="48091"/>
                  </a:lnTo>
                  <a:lnTo>
                    <a:pt x="1104002" y="0"/>
                  </a:lnTo>
                  <a:close/>
                </a:path>
              </a:pathLst>
            </a:custGeom>
            <a:solidFill>
              <a:srgbClr val="8CD0B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953" name="Google Shape;953;p31"/>
            <p:cNvSpPr/>
            <p:nvPr/>
          </p:nvSpPr>
          <p:spPr>
            <a:xfrm>
              <a:off x="4572001" y="2576472"/>
              <a:ext cx="381669" cy="472392"/>
            </a:xfrm>
            <a:custGeom>
              <a:avLst/>
              <a:gdLst/>
              <a:ahLst/>
              <a:cxnLst/>
              <a:rect l="l" t="t" r="r" b="b"/>
              <a:pathLst>
                <a:path w="838834" h="1038225" extrusionOk="0">
                  <a:moveTo>
                    <a:pt x="0" y="1037800"/>
                  </a:moveTo>
                  <a:lnTo>
                    <a:pt x="838351" y="0"/>
                  </a:lnTo>
                </a:path>
              </a:pathLst>
            </a:custGeom>
            <a:noFill/>
            <a:ln w="9525" cap="flat" cmpd="sng">
              <a:solidFill>
                <a:srgbClr val="146B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954" name="Google Shape;954;p31"/>
            <p:cNvSpPr/>
            <p:nvPr/>
          </p:nvSpPr>
          <p:spPr>
            <a:xfrm>
              <a:off x="4012200" y="2167551"/>
              <a:ext cx="503307" cy="597496"/>
            </a:xfrm>
            <a:custGeom>
              <a:avLst/>
              <a:gdLst/>
              <a:ahLst/>
              <a:cxnLst/>
              <a:rect l="l" t="t" r="r" b="b"/>
              <a:pathLst>
                <a:path w="1106170" h="1313179" extrusionOk="0">
                  <a:moveTo>
                    <a:pt x="1831" y="0"/>
                  </a:moveTo>
                  <a:lnTo>
                    <a:pt x="0" y="48091"/>
                  </a:lnTo>
                  <a:lnTo>
                    <a:pt x="112" y="98836"/>
                  </a:lnTo>
                  <a:lnTo>
                    <a:pt x="1798" y="143245"/>
                  </a:lnTo>
                  <a:lnTo>
                    <a:pt x="5367" y="190236"/>
                  </a:lnTo>
                  <a:lnTo>
                    <a:pt x="10706" y="236989"/>
                  </a:lnTo>
                  <a:lnTo>
                    <a:pt x="17693" y="282861"/>
                  </a:lnTo>
                  <a:lnTo>
                    <a:pt x="26389" y="328423"/>
                  </a:lnTo>
                  <a:lnTo>
                    <a:pt x="36733" y="373437"/>
                  </a:lnTo>
                  <a:lnTo>
                    <a:pt x="48696" y="417864"/>
                  </a:lnTo>
                  <a:lnTo>
                    <a:pt x="62245" y="461671"/>
                  </a:lnTo>
                  <a:lnTo>
                    <a:pt x="77353" y="504819"/>
                  </a:lnTo>
                  <a:lnTo>
                    <a:pt x="93986" y="547272"/>
                  </a:lnTo>
                  <a:lnTo>
                    <a:pt x="112117" y="588995"/>
                  </a:lnTo>
                  <a:lnTo>
                    <a:pt x="131713" y="629951"/>
                  </a:lnTo>
                  <a:lnTo>
                    <a:pt x="152745" y="670103"/>
                  </a:lnTo>
                  <a:lnTo>
                    <a:pt x="175183" y="709414"/>
                  </a:lnTo>
                  <a:lnTo>
                    <a:pt x="198995" y="747850"/>
                  </a:lnTo>
                  <a:lnTo>
                    <a:pt x="224153" y="785373"/>
                  </a:lnTo>
                  <a:lnTo>
                    <a:pt x="250624" y="821946"/>
                  </a:lnTo>
                  <a:lnTo>
                    <a:pt x="278379" y="857534"/>
                  </a:lnTo>
                  <a:lnTo>
                    <a:pt x="307388" y="892100"/>
                  </a:lnTo>
                  <a:lnTo>
                    <a:pt x="337620" y="925607"/>
                  </a:lnTo>
                  <a:lnTo>
                    <a:pt x="369045" y="958020"/>
                  </a:lnTo>
                  <a:lnTo>
                    <a:pt x="401633" y="989301"/>
                  </a:lnTo>
                  <a:lnTo>
                    <a:pt x="435352" y="1019415"/>
                  </a:lnTo>
                  <a:lnTo>
                    <a:pt x="470173" y="1048325"/>
                  </a:lnTo>
                  <a:lnTo>
                    <a:pt x="506066" y="1075995"/>
                  </a:lnTo>
                  <a:lnTo>
                    <a:pt x="542999" y="1102388"/>
                  </a:lnTo>
                  <a:lnTo>
                    <a:pt x="580943" y="1127467"/>
                  </a:lnTo>
                  <a:lnTo>
                    <a:pt x="619868" y="1151198"/>
                  </a:lnTo>
                  <a:lnTo>
                    <a:pt x="659742" y="1173542"/>
                  </a:lnTo>
                  <a:lnTo>
                    <a:pt x="700536" y="1194464"/>
                  </a:lnTo>
                  <a:lnTo>
                    <a:pt x="742219" y="1213928"/>
                  </a:lnTo>
                  <a:lnTo>
                    <a:pt x="784760" y="1231896"/>
                  </a:lnTo>
                  <a:lnTo>
                    <a:pt x="828131" y="1248333"/>
                  </a:lnTo>
                  <a:lnTo>
                    <a:pt x="872299" y="1263202"/>
                  </a:lnTo>
                  <a:lnTo>
                    <a:pt x="917235" y="1276467"/>
                  </a:lnTo>
                  <a:lnTo>
                    <a:pt x="962908" y="1288091"/>
                  </a:lnTo>
                  <a:lnTo>
                    <a:pt x="1009288" y="1298038"/>
                  </a:lnTo>
                  <a:lnTo>
                    <a:pt x="1056345" y="1306271"/>
                  </a:lnTo>
                  <a:lnTo>
                    <a:pt x="1104049" y="1312755"/>
                  </a:lnTo>
                  <a:lnTo>
                    <a:pt x="1105823" y="1264787"/>
                  </a:lnTo>
                  <a:lnTo>
                    <a:pt x="1105767" y="1217136"/>
                  </a:lnTo>
                  <a:lnTo>
                    <a:pt x="1103913" y="1169839"/>
                  </a:lnTo>
                  <a:lnTo>
                    <a:pt x="1100290" y="1122933"/>
                  </a:lnTo>
                  <a:lnTo>
                    <a:pt x="1094929" y="1076454"/>
                  </a:lnTo>
                  <a:lnTo>
                    <a:pt x="1087861" y="1030441"/>
                  </a:lnTo>
                  <a:lnTo>
                    <a:pt x="1079115" y="984929"/>
                  </a:lnTo>
                  <a:lnTo>
                    <a:pt x="1068723" y="939956"/>
                  </a:lnTo>
                  <a:lnTo>
                    <a:pt x="1056715" y="895558"/>
                  </a:lnTo>
                  <a:lnTo>
                    <a:pt x="1043122" y="851774"/>
                  </a:lnTo>
                  <a:lnTo>
                    <a:pt x="1027973" y="808639"/>
                  </a:lnTo>
                  <a:lnTo>
                    <a:pt x="1011301" y="766190"/>
                  </a:lnTo>
                  <a:lnTo>
                    <a:pt x="993134" y="724465"/>
                  </a:lnTo>
                  <a:lnTo>
                    <a:pt x="973504" y="683501"/>
                  </a:lnTo>
                  <a:lnTo>
                    <a:pt x="952441" y="643334"/>
                  </a:lnTo>
                  <a:lnTo>
                    <a:pt x="929975" y="604001"/>
                  </a:lnTo>
                  <a:lnTo>
                    <a:pt x="906138" y="565540"/>
                  </a:lnTo>
                  <a:lnTo>
                    <a:pt x="880960" y="527988"/>
                  </a:lnTo>
                  <a:lnTo>
                    <a:pt x="854470" y="491380"/>
                  </a:lnTo>
                  <a:lnTo>
                    <a:pt x="826701" y="455755"/>
                  </a:lnTo>
                  <a:lnTo>
                    <a:pt x="797681" y="421149"/>
                  </a:lnTo>
                  <a:lnTo>
                    <a:pt x="767443" y="387600"/>
                  </a:lnTo>
                  <a:lnTo>
                    <a:pt x="736015" y="355143"/>
                  </a:lnTo>
                  <a:lnTo>
                    <a:pt x="703429" y="323817"/>
                  </a:lnTo>
                  <a:lnTo>
                    <a:pt x="669716" y="293658"/>
                  </a:lnTo>
                  <a:lnTo>
                    <a:pt x="634905" y="264703"/>
                  </a:lnTo>
                  <a:lnTo>
                    <a:pt x="599028" y="236989"/>
                  </a:lnTo>
                  <a:lnTo>
                    <a:pt x="562115" y="210553"/>
                  </a:lnTo>
                  <a:lnTo>
                    <a:pt x="524195" y="185432"/>
                  </a:lnTo>
                  <a:lnTo>
                    <a:pt x="485301" y="161662"/>
                  </a:lnTo>
                  <a:lnTo>
                    <a:pt x="445462" y="139282"/>
                  </a:lnTo>
                  <a:lnTo>
                    <a:pt x="404709" y="118328"/>
                  </a:lnTo>
                  <a:lnTo>
                    <a:pt x="363072" y="98836"/>
                  </a:lnTo>
                  <a:lnTo>
                    <a:pt x="320583" y="80844"/>
                  </a:lnTo>
                  <a:lnTo>
                    <a:pt x="277270" y="64389"/>
                  </a:lnTo>
                  <a:lnTo>
                    <a:pt x="233166" y="49508"/>
                  </a:lnTo>
                  <a:lnTo>
                    <a:pt x="188300" y="36237"/>
                  </a:lnTo>
                  <a:lnTo>
                    <a:pt x="142703" y="24614"/>
                  </a:lnTo>
                  <a:lnTo>
                    <a:pt x="96405" y="14675"/>
                  </a:lnTo>
                  <a:lnTo>
                    <a:pt x="49438" y="6458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rgbClr val="8CD0B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955" name="Google Shape;955;p31"/>
            <p:cNvSpPr/>
            <p:nvPr/>
          </p:nvSpPr>
          <p:spPr>
            <a:xfrm>
              <a:off x="4190686" y="2367621"/>
              <a:ext cx="381669" cy="472392"/>
            </a:xfrm>
            <a:custGeom>
              <a:avLst/>
              <a:gdLst/>
              <a:ahLst/>
              <a:cxnLst/>
              <a:rect l="l" t="t" r="r" b="b"/>
              <a:pathLst>
                <a:path w="838834" h="1038225" extrusionOk="0">
                  <a:moveTo>
                    <a:pt x="838361" y="103780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146B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956" name="Google Shape;956;p31"/>
            <p:cNvSpPr/>
            <p:nvPr/>
          </p:nvSpPr>
          <p:spPr>
            <a:xfrm>
              <a:off x="4628832" y="3534390"/>
              <a:ext cx="503307" cy="597496"/>
            </a:xfrm>
            <a:custGeom>
              <a:avLst/>
              <a:gdLst/>
              <a:ahLst/>
              <a:cxnLst/>
              <a:rect l="l" t="t" r="r" b="b"/>
              <a:pathLst>
                <a:path w="1106170" h="1313179" extrusionOk="0">
                  <a:moveTo>
                    <a:pt x="1104002" y="0"/>
                  </a:moveTo>
                  <a:lnTo>
                    <a:pt x="1056395" y="6458"/>
                  </a:lnTo>
                  <a:lnTo>
                    <a:pt x="1009427" y="14675"/>
                  </a:lnTo>
                  <a:lnTo>
                    <a:pt x="963130" y="24614"/>
                  </a:lnTo>
                  <a:lnTo>
                    <a:pt x="917533" y="36237"/>
                  </a:lnTo>
                  <a:lnTo>
                    <a:pt x="872667" y="49508"/>
                  </a:lnTo>
                  <a:lnTo>
                    <a:pt x="828562" y="64389"/>
                  </a:lnTo>
                  <a:lnTo>
                    <a:pt x="785249" y="80844"/>
                  </a:lnTo>
                  <a:lnTo>
                    <a:pt x="742759" y="98836"/>
                  </a:lnTo>
                  <a:lnTo>
                    <a:pt x="701122" y="118328"/>
                  </a:lnTo>
                  <a:lnTo>
                    <a:pt x="660369" y="139282"/>
                  </a:lnTo>
                  <a:lnTo>
                    <a:pt x="620530" y="161662"/>
                  </a:lnTo>
                  <a:lnTo>
                    <a:pt x="581635" y="185432"/>
                  </a:lnTo>
                  <a:lnTo>
                    <a:pt x="543716" y="210553"/>
                  </a:lnTo>
                  <a:lnTo>
                    <a:pt x="506802" y="236989"/>
                  </a:lnTo>
                  <a:lnTo>
                    <a:pt x="470924" y="264703"/>
                  </a:lnTo>
                  <a:lnTo>
                    <a:pt x="436113" y="293658"/>
                  </a:lnTo>
                  <a:lnTo>
                    <a:pt x="402399" y="323817"/>
                  </a:lnTo>
                  <a:lnTo>
                    <a:pt x="369813" y="355143"/>
                  </a:lnTo>
                  <a:lnTo>
                    <a:pt x="338385" y="387600"/>
                  </a:lnTo>
                  <a:lnTo>
                    <a:pt x="308146" y="421149"/>
                  </a:lnTo>
                  <a:lnTo>
                    <a:pt x="279127" y="455755"/>
                  </a:lnTo>
                  <a:lnTo>
                    <a:pt x="251356" y="491380"/>
                  </a:lnTo>
                  <a:lnTo>
                    <a:pt x="224867" y="527988"/>
                  </a:lnTo>
                  <a:lnTo>
                    <a:pt x="199688" y="565540"/>
                  </a:lnTo>
                  <a:lnTo>
                    <a:pt x="175850" y="604001"/>
                  </a:lnTo>
                  <a:lnTo>
                    <a:pt x="153385" y="643334"/>
                  </a:lnTo>
                  <a:lnTo>
                    <a:pt x="132321" y="683501"/>
                  </a:lnTo>
                  <a:lnTo>
                    <a:pt x="112691" y="724465"/>
                  </a:lnTo>
                  <a:lnTo>
                    <a:pt x="94524" y="766190"/>
                  </a:lnTo>
                  <a:lnTo>
                    <a:pt x="77851" y="808639"/>
                  </a:lnTo>
                  <a:lnTo>
                    <a:pt x="62702" y="851774"/>
                  </a:lnTo>
                  <a:lnTo>
                    <a:pt x="49108" y="895558"/>
                  </a:lnTo>
                  <a:lnTo>
                    <a:pt x="37100" y="939956"/>
                  </a:lnTo>
                  <a:lnTo>
                    <a:pt x="26708" y="984929"/>
                  </a:lnTo>
                  <a:lnTo>
                    <a:pt x="17962" y="1030441"/>
                  </a:lnTo>
                  <a:lnTo>
                    <a:pt x="10894" y="1076454"/>
                  </a:lnTo>
                  <a:lnTo>
                    <a:pt x="5532" y="1122933"/>
                  </a:lnTo>
                  <a:lnTo>
                    <a:pt x="1909" y="1169839"/>
                  </a:lnTo>
                  <a:lnTo>
                    <a:pt x="55" y="1217136"/>
                  </a:lnTo>
                  <a:lnTo>
                    <a:pt x="0" y="1264787"/>
                  </a:lnTo>
                  <a:lnTo>
                    <a:pt x="1774" y="1312755"/>
                  </a:lnTo>
                  <a:lnTo>
                    <a:pt x="49477" y="1306271"/>
                  </a:lnTo>
                  <a:lnTo>
                    <a:pt x="96534" y="1298038"/>
                  </a:lnTo>
                  <a:lnTo>
                    <a:pt x="142914" y="1288091"/>
                  </a:lnTo>
                  <a:lnTo>
                    <a:pt x="188587" y="1276467"/>
                  </a:lnTo>
                  <a:lnTo>
                    <a:pt x="233523" y="1263202"/>
                  </a:lnTo>
                  <a:lnTo>
                    <a:pt x="277692" y="1248333"/>
                  </a:lnTo>
                  <a:lnTo>
                    <a:pt x="321062" y="1231896"/>
                  </a:lnTo>
                  <a:lnTo>
                    <a:pt x="363604" y="1213928"/>
                  </a:lnTo>
                  <a:lnTo>
                    <a:pt x="405287" y="1194464"/>
                  </a:lnTo>
                  <a:lnTo>
                    <a:pt x="446081" y="1173542"/>
                  </a:lnTo>
                  <a:lnTo>
                    <a:pt x="485955" y="1151198"/>
                  </a:lnTo>
                  <a:lnTo>
                    <a:pt x="524879" y="1127467"/>
                  </a:lnTo>
                  <a:lnTo>
                    <a:pt x="562823" y="1102388"/>
                  </a:lnTo>
                  <a:lnTo>
                    <a:pt x="599757" y="1075995"/>
                  </a:lnTo>
                  <a:lnTo>
                    <a:pt x="635650" y="1048325"/>
                  </a:lnTo>
                  <a:lnTo>
                    <a:pt x="670471" y="1019415"/>
                  </a:lnTo>
                  <a:lnTo>
                    <a:pt x="704190" y="989301"/>
                  </a:lnTo>
                  <a:lnTo>
                    <a:pt x="736778" y="958020"/>
                  </a:lnTo>
                  <a:lnTo>
                    <a:pt x="768203" y="925607"/>
                  </a:lnTo>
                  <a:lnTo>
                    <a:pt x="798435" y="892100"/>
                  </a:lnTo>
                  <a:lnTo>
                    <a:pt x="827444" y="857534"/>
                  </a:lnTo>
                  <a:lnTo>
                    <a:pt x="855200" y="821946"/>
                  </a:lnTo>
                  <a:lnTo>
                    <a:pt x="881672" y="785373"/>
                  </a:lnTo>
                  <a:lnTo>
                    <a:pt x="906829" y="747850"/>
                  </a:lnTo>
                  <a:lnTo>
                    <a:pt x="930642" y="709414"/>
                  </a:lnTo>
                  <a:lnTo>
                    <a:pt x="953080" y="670103"/>
                  </a:lnTo>
                  <a:lnTo>
                    <a:pt x="974112" y="629951"/>
                  </a:lnTo>
                  <a:lnTo>
                    <a:pt x="993709" y="588995"/>
                  </a:lnTo>
                  <a:lnTo>
                    <a:pt x="1011840" y="547272"/>
                  </a:lnTo>
                  <a:lnTo>
                    <a:pt x="1028474" y="504819"/>
                  </a:lnTo>
                  <a:lnTo>
                    <a:pt x="1043581" y="461671"/>
                  </a:lnTo>
                  <a:lnTo>
                    <a:pt x="1057132" y="417864"/>
                  </a:lnTo>
                  <a:lnTo>
                    <a:pt x="1069094" y="373437"/>
                  </a:lnTo>
                  <a:lnTo>
                    <a:pt x="1079439" y="328423"/>
                  </a:lnTo>
                  <a:lnTo>
                    <a:pt x="1088136" y="282861"/>
                  </a:lnTo>
                  <a:lnTo>
                    <a:pt x="1095154" y="236787"/>
                  </a:lnTo>
                  <a:lnTo>
                    <a:pt x="1100463" y="190236"/>
                  </a:lnTo>
                  <a:lnTo>
                    <a:pt x="1104033" y="143245"/>
                  </a:lnTo>
                  <a:lnTo>
                    <a:pt x="1105719" y="98836"/>
                  </a:lnTo>
                  <a:lnTo>
                    <a:pt x="1105832" y="48091"/>
                  </a:lnTo>
                  <a:lnTo>
                    <a:pt x="1104002" y="0"/>
                  </a:lnTo>
                  <a:close/>
                </a:path>
              </a:pathLst>
            </a:custGeom>
            <a:solidFill>
              <a:srgbClr val="8CD0B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957" name="Google Shape;957;p31"/>
            <p:cNvSpPr/>
            <p:nvPr/>
          </p:nvSpPr>
          <p:spPr>
            <a:xfrm>
              <a:off x="4572001" y="3734460"/>
              <a:ext cx="381669" cy="472392"/>
            </a:xfrm>
            <a:custGeom>
              <a:avLst/>
              <a:gdLst/>
              <a:ahLst/>
              <a:cxnLst/>
              <a:rect l="l" t="t" r="r" b="b"/>
              <a:pathLst>
                <a:path w="838834" h="1038225" extrusionOk="0">
                  <a:moveTo>
                    <a:pt x="0" y="1037800"/>
                  </a:moveTo>
                  <a:lnTo>
                    <a:pt x="838351" y="0"/>
                  </a:lnTo>
                </a:path>
              </a:pathLst>
            </a:custGeom>
            <a:noFill/>
            <a:ln w="9525" cap="flat" cmpd="sng">
              <a:solidFill>
                <a:srgbClr val="146B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958" name="Google Shape;958;p31"/>
            <p:cNvSpPr/>
            <p:nvPr/>
          </p:nvSpPr>
          <p:spPr>
            <a:xfrm>
              <a:off x="4012200" y="3325539"/>
              <a:ext cx="503307" cy="597496"/>
            </a:xfrm>
            <a:custGeom>
              <a:avLst/>
              <a:gdLst/>
              <a:ahLst/>
              <a:cxnLst/>
              <a:rect l="l" t="t" r="r" b="b"/>
              <a:pathLst>
                <a:path w="1106170" h="1313179" extrusionOk="0">
                  <a:moveTo>
                    <a:pt x="1831" y="0"/>
                  </a:moveTo>
                  <a:lnTo>
                    <a:pt x="0" y="48091"/>
                  </a:lnTo>
                  <a:lnTo>
                    <a:pt x="112" y="98836"/>
                  </a:lnTo>
                  <a:lnTo>
                    <a:pt x="1798" y="143245"/>
                  </a:lnTo>
                  <a:lnTo>
                    <a:pt x="5367" y="190236"/>
                  </a:lnTo>
                  <a:lnTo>
                    <a:pt x="10706" y="236989"/>
                  </a:lnTo>
                  <a:lnTo>
                    <a:pt x="17693" y="282861"/>
                  </a:lnTo>
                  <a:lnTo>
                    <a:pt x="26389" y="328423"/>
                  </a:lnTo>
                  <a:lnTo>
                    <a:pt x="36733" y="373437"/>
                  </a:lnTo>
                  <a:lnTo>
                    <a:pt x="48696" y="417864"/>
                  </a:lnTo>
                  <a:lnTo>
                    <a:pt x="62245" y="461671"/>
                  </a:lnTo>
                  <a:lnTo>
                    <a:pt x="77353" y="504819"/>
                  </a:lnTo>
                  <a:lnTo>
                    <a:pt x="93986" y="547272"/>
                  </a:lnTo>
                  <a:lnTo>
                    <a:pt x="112117" y="588995"/>
                  </a:lnTo>
                  <a:lnTo>
                    <a:pt x="131713" y="629951"/>
                  </a:lnTo>
                  <a:lnTo>
                    <a:pt x="152745" y="670103"/>
                  </a:lnTo>
                  <a:lnTo>
                    <a:pt x="175183" y="709414"/>
                  </a:lnTo>
                  <a:lnTo>
                    <a:pt x="198995" y="747850"/>
                  </a:lnTo>
                  <a:lnTo>
                    <a:pt x="224153" y="785373"/>
                  </a:lnTo>
                  <a:lnTo>
                    <a:pt x="250624" y="821946"/>
                  </a:lnTo>
                  <a:lnTo>
                    <a:pt x="278379" y="857534"/>
                  </a:lnTo>
                  <a:lnTo>
                    <a:pt x="307388" y="892100"/>
                  </a:lnTo>
                  <a:lnTo>
                    <a:pt x="337620" y="925607"/>
                  </a:lnTo>
                  <a:lnTo>
                    <a:pt x="369045" y="958020"/>
                  </a:lnTo>
                  <a:lnTo>
                    <a:pt x="401633" y="989301"/>
                  </a:lnTo>
                  <a:lnTo>
                    <a:pt x="435352" y="1019415"/>
                  </a:lnTo>
                  <a:lnTo>
                    <a:pt x="470173" y="1048325"/>
                  </a:lnTo>
                  <a:lnTo>
                    <a:pt x="506066" y="1075995"/>
                  </a:lnTo>
                  <a:lnTo>
                    <a:pt x="542999" y="1102388"/>
                  </a:lnTo>
                  <a:lnTo>
                    <a:pt x="580943" y="1127467"/>
                  </a:lnTo>
                  <a:lnTo>
                    <a:pt x="619868" y="1151198"/>
                  </a:lnTo>
                  <a:lnTo>
                    <a:pt x="659742" y="1173542"/>
                  </a:lnTo>
                  <a:lnTo>
                    <a:pt x="700536" y="1194464"/>
                  </a:lnTo>
                  <a:lnTo>
                    <a:pt x="742219" y="1213928"/>
                  </a:lnTo>
                  <a:lnTo>
                    <a:pt x="784760" y="1231896"/>
                  </a:lnTo>
                  <a:lnTo>
                    <a:pt x="828131" y="1248333"/>
                  </a:lnTo>
                  <a:lnTo>
                    <a:pt x="872299" y="1263202"/>
                  </a:lnTo>
                  <a:lnTo>
                    <a:pt x="917235" y="1276467"/>
                  </a:lnTo>
                  <a:lnTo>
                    <a:pt x="962908" y="1288091"/>
                  </a:lnTo>
                  <a:lnTo>
                    <a:pt x="1009288" y="1298038"/>
                  </a:lnTo>
                  <a:lnTo>
                    <a:pt x="1056345" y="1306271"/>
                  </a:lnTo>
                  <a:lnTo>
                    <a:pt x="1104049" y="1312755"/>
                  </a:lnTo>
                  <a:lnTo>
                    <a:pt x="1105823" y="1264787"/>
                  </a:lnTo>
                  <a:lnTo>
                    <a:pt x="1105767" y="1217136"/>
                  </a:lnTo>
                  <a:lnTo>
                    <a:pt x="1103913" y="1169839"/>
                  </a:lnTo>
                  <a:lnTo>
                    <a:pt x="1100290" y="1122933"/>
                  </a:lnTo>
                  <a:lnTo>
                    <a:pt x="1094929" y="1076454"/>
                  </a:lnTo>
                  <a:lnTo>
                    <a:pt x="1087861" y="1030441"/>
                  </a:lnTo>
                  <a:lnTo>
                    <a:pt x="1079115" y="984929"/>
                  </a:lnTo>
                  <a:lnTo>
                    <a:pt x="1068723" y="939956"/>
                  </a:lnTo>
                  <a:lnTo>
                    <a:pt x="1056715" y="895558"/>
                  </a:lnTo>
                  <a:lnTo>
                    <a:pt x="1043122" y="851774"/>
                  </a:lnTo>
                  <a:lnTo>
                    <a:pt x="1027973" y="808639"/>
                  </a:lnTo>
                  <a:lnTo>
                    <a:pt x="1011301" y="766190"/>
                  </a:lnTo>
                  <a:lnTo>
                    <a:pt x="993134" y="724465"/>
                  </a:lnTo>
                  <a:lnTo>
                    <a:pt x="973504" y="683501"/>
                  </a:lnTo>
                  <a:lnTo>
                    <a:pt x="952441" y="643334"/>
                  </a:lnTo>
                  <a:lnTo>
                    <a:pt x="929975" y="604001"/>
                  </a:lnTo>
                  <a:lnTo>
                    <a:pt x="906138" y="565540"/>
                  </a:lnTo>
                  <a:lnTo>
                    <a:pt x="880960" y="527988"/>
                  </a:lnTo>
                  <a:lnTo>
                    <a:pt x="854470" y="491380"/>
                  </a:lnTo>
                  <a:lnTo>
                    <a:pt x="826701" y="455755"/>
                  </a:lnTo>
                  <a:lnTo>
                    <a:pt x="797681" y="421149"/>
                  </a:lnTo>
                  <a:lnTo>
                    <a:pt x="767443" y="387600"/>
                  </a:lnTo>
                  <a:lnTo>
                    <a:pt x="736015" y="355143"/>
                  </a:lnTo>
                  <a:lnTo>
                    <a:pt x="703429" y="323817"/>
                  </a:lnTo>
                  <a:lnTo>
                    <a:pt x="669716" y="293658"/>
                  </a:lnTo>
                  <a:lnTo>
                    <a:pt x="634905" y="264703"/>
                  </a:lnTo>
                  <a:lnTo>
                    <a:pt x="599028" y="236989"/>
                  </a:lnTo>
                  <a:lnTo>
                    <a:pt x="562115" y="210553"/>
                  </a:lnTo>
                  <a:lnTo>
                    <a:pt x="524195" y="185432"/>
                  </a:lnTo>
                  <a:lnTo>
                    <a:pt x="485301" y="161662"/>
                  </a:lnTo>
                  <a:lnTo>
                    <a:pt x="445462" y="139282"/>
                  </a:lnTo>
                  <a:lnTo>
                    <a:pt x="404709" y="118328"/>
                  </a:lnTo>
                  <a:lnTo>
                    <a:pt x="363072" y="98836"/>
                  </a:lnTo>
                  <a:lnTo>
                    <a:pt x="320583" y="80844"/>
                  </a:lnTo>
                  <a:lnTo>
                    <a:pt x="277270" y="64389"/>
                  </a:lnTo>
                  <a:lnTo>
                    <a:pt x="233166" y="49508"/>
                  </a:lnTo>
                  <a:lnTo>
                    <a:pt x="188300" y="36237"/>
                  </a:lnTo>
                  <a:lnTo>
                    <a:pt x="142703" y="24614"/>
                  </a:lnTo>
                  <a:lnTo>
                    <a:pt x="96405" y="14675"/>
                  </a:lnTo>
                  <a:lnTo>
                    <a:pt x="49438" y="6458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rgbClr val="8CD0B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959" name="Google Shape;959;p31"/>
            <p:cNvSpPr/>
            <p:nvPr/>
          </p:nvSpPr>
          <p:spPr>
            <a:xfrm>
              <a:off x="4190686" y="3525609"/>
              <a:ext cx="381669" cy="472392"/>
            </a:xfrm>
            <a:custGeom>
              <a:avLst/>
              <a:gdLst/>
              <a:ahLst/>
              <a:cxnLst/>
              <a:rect l="l" t="t" r="r" b="b"/>
              <a:pathLst>
                <a:path w="838834" h="1038225" extrusionOk="0">
                  <a:moveTo>
                    <a:pt x="838361" y="103780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146B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960" name="Google Shape;960;p31"/>
            <p:cNvSpPr/>
            <p:nvPr/>
          </p:nvSpPr>
          <p:spPr>
            <a:xfrm>
              <a:off x="4578876" y="2183911"/>
              <a:ext cx="0" cy="3393135"/>
            </a:xfrm>
            <a:custGeom>
              <a:avLst/>
              <a:gdLst/>
              <a:ahLst/>
              <a:cxnLst/>
              <a:rect l="l" t="t" r="r" b="b"/>
              <a:pathLst>
                <a:path w="120000" h="7457440" extrusionOk="0">
                  <a:moveTo>
                    <a:pt x="0" y="0"/>
                  </a:moveTo>
                  <a:lnTo>
                    <a:pt x="0" y="7456924"/>
                  </a:lnTo>
                </a:path>
              </a:pathLst>
            </a:custGeom>
            <a:noFill/>
            <a:ln w="9525" cap="flat" cmpd="sng">
              <a:solidFill>
                <a:srgbClr val="126B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961" name="Google Shape;961;p31"/>
            <p:cNvSpPr/>
            <p:nvPr/>
          </p:nvSpPr>
          <p:spPr>
            <a:xfrm>
              <a:off x="4207910" y="1455226"/>
              <a:ext cx="728669" cy="728669"/>
            </a:xfrm>
            <a:custGeom>
              <a:avLst/>
              <a:gdLst/>
              <a:ahLst/>
              <a:cxnLst/>
              <a:rect l="l" t="t" r="r" b="b"/>
              <a:pathLst>
                <a:path w="1601470" h="1601470" extrusionOk="0">
                  <a:moveTo>
                    <a:pt x="805160" y="0"/>
                  </a:moveTo>
                  <a:lnTo>
                    <a:pt x="757955" y="1070"/>
                  </a:lnTo>
                  <a:lnTo>
                    <a:pt x="711272" y="4899"/>
                  </a:lnTo>
                  <a:lnTo>
                    <a:pt x="665207" y="11421"/>
                  </a:lnTo>
                  <a:lnTo>
                    <a:pt x="619859" y="20568"/>
                  </a:lnTo>
                  <a:lnTo>
                    <a:pt x="575326" y="32273"/>
                  </a:lnTo>
                  <a:lnTo>
                    <a:pt x="531705" y="46471"/>
                  </a:lnTo>
                  <a:lnTo>
                    <a:pt x="489094" y="63093"/>
                  </a:lnTo>
                  <a:lnTo>
                    <a:pt x="447590" y="82074"/>
                  </a:lnTo>
                  <a:lnTo>
                    <a:pt x="407293" y="103347"/>
                  </a:lnTo>
                  <a:lnTo>
                    <a:pt x="368299" y="126845"/>
                  </a:lnTo>
                  <a:lnTo>
                    <a:pt x="330706" y="152500"/>
                  </a:lnTo>
                  <a:lnTo>
                    <a:pt x="294612" y="180248"/>
                  </a:lnTo>
                  <a:lnTo>
                    <a:pt x="260115" y="210020"/>
                  </a:lnTo>
                  <a:lnTo>
                    <a:pt x="227313" y="241750"/>
                  </a:lnTo>
                  <a:lnTo>
                    <a:pt x="196303" y="275371"/>
                  </a:lnTo>
                  <a:lnTo>
                    <a:pt x="167183" y="310816"/>
                  </a:lnTo>
                  <a:lnTo>
                    <a:pt x="140052" y="348020"/>
                  </a:lnTo>
                  <a:lnTo>
                    <a:pt x="115006" y="386914"/>
                  </a:lnTo>
                  <a:lnTo>
                    <a:pt x="92144" y="427432"/>
                  </a:lnTo>
                  <a:lnTo>
                    <a:pt x="71563" y="469508"/>
                  </a:lnTo>
                  <a:lnTo>
                    <a:pt x="53361" y="513075"/>
                  </a:lnTo>
                  <a:lnTo>
                    <a:pt x="37637" y="558066"/>
                  </a:lnTo>
                  <a:lnTo>
                    <a:pt x="24487" y="604414"/>
                  </a:lnTo>
                  <a:lnTo>
                    <a:pt x="14009" y="652052"/>
                  </a:lnTo>
                  <a:lnTo>
                    <a:pt x="6403" y="700234"/>
                  </a:lnTo>
                  <a:lnTo>
                    <a:pt x="1755" y="748187"/>
                  </a:lnTo>
                  <a:lnTo>
                    <a:pt x="0" y="795816"/>
                  </a:lnTo>
                  <a:lnTo>
                    <a:pt x="1070" y="843021"/>
                  </a:lnTo>
                  <a:lnTo>
                    <a:pt x="4899" y="889705"/>
                  </a:lnTo>
                  <a:lnTo>
                    <a:pt x="11420" y="935770"/>
                  </a:lnTo>
                  <a:lnTo>
                    <a:pt x="20567" y="981118"/>
                  </a:lnTo>
                  <a:lnTo>
                    <a:pt x="32272" y="1025652"/>
                  </a:lnTo>
                  <a:lnTo>
                    <a:pt x="46469" y="1069274"/>
                  </a:lnTo>
                  <a:lnTo>
                    <a:pt x="63091" y="1111885"/>
                  </a:lnTo>
                  <a:lnTo>
                    <a:pt x="82072" y="1153389"/>
                  </a:lnTo>
                  <a:lnTo>
                    <a:pt x="103345" y="1193687"/>
                  </a:lnTo>
                  <a:lnTo>
                    <a:pt x="126842" y="1232682"/>
                  </a:lnTo>
                  <a:lnTo>
                    <a:pt x="152498" y="1270275"/>
                  </a:lnTo>
                  <a:lnTo>
                    <a:pt x="180246" y="1306370"/>
                  </a:lnTo>
                  <a:lnTo>
                    <a:pt x="210018" y="1340867"/>
                  </a:lnTo>
                  <a:lnTo>
                    <a:pt x="241748" y="1373670"/>
                  </a:lnTo>
                  <a:lnTo>
                    <a:pt x="275370" y="1404680"/>
                  </a:lnTo>
                  <a:lnTo>
                    <a:pt x="310816" y="1433800"/>
                  </a:lnTo>
                  <a:lnTo>
                    <a:pt x="348020" y="1460932"/>
                  </a:lnTo>
                  <a:lnTo>
                    <a:pt x="386915" y="1485979"/>
                  </a:lnTo>
                  <a:lnTo>
                    <a:pt x="427435" y="1508841"/>
                  </a:lnTo>
                  <a:lnTo>
                    <a:pt x="469512" y="1529422"/>
                  </a:lnTo>
                  <a:lnTo>
                    <a:pt x="513080" y="1547624"/>
                  </a:lnTo>
                  <a:lnTo>
                    <a:pt x="558073" y="1563349"/>
                  </a:lnTo>
                  <a:lnTo>
                    <a:pt x="604422" y="1576499"/>
                  </a:lnTo>
                  <a:lnTo>
                    <a:pt x="652063" y="1586977"/>
                  </a:lnTo>
                  <a:lnTo>
                    <a:pt x="700243" y="1594583"/>
                  </a:lnTo>
                  <a:lnTo>
                    <a:pt x="748196" y="1599231"/>
                  </a:lnTo>
                  <a:lnTo>
                    <a:pt x="795823" y="1600986"/>
                  </a:lnTo>
                  <a:lnTo>
                    <a:pt x="843028" y="1599916"/>
                  </a:lnTo>
                  <a:lnTo>
                    <a:pt x="889711" y="1596086"/>
                  </a:lnTo>
                  <a:lnTo>
                    <a:pt x="935775" y="1589565"/>
                  </a:lnTo>
                  <a:lnTo>
                    <a:pt x="981123" y="1580418"/>
                  </a:lnTo>
                  <a:lnTo>
                    <a:pt x="1025656" y="1568712"/>
                  </a:lnTo>
                  <a:lnTo>
                    <a:pt x="1069277" y="1554515"/>
                  </a:lnTo>
                  <a:lnTo>
                    <a:pt x="1111888" y="1537892"/>
                  </a:lnTo>
                  <a:lnTo>
                    <a:pt x="1153392" y="1518911"/>
                  </a:lnTo>
                  <a:lnTo>
                    <a:pt x="1193689" y="1497638"/>
                  </a:lnTo>
                  <a:lnTo>
                    <a:pt x="1232684" y="1474140"/>
                  </a:lnTo>
                  <a:lnTo>
                    <a:pt x="1270277" y="1448484"/>
                  </a:lnTo>
                  <a:lnTo>
                    <a:pt x="1306371" y="1420736"/>
                  </a:lnTo>
                  <a:lnTo>
                    <a:pt x="1340868" y="1390964"/>
                  </a:lnTo>
                  <a:lnTo>
                    <a:pt x="1373671" y="1359233"/>
                  </a:lnTo>
                  <a:lnTo>
                    <a:pt x="1404681" y="1325612"/>
                  </a:lnTo>
                  <a:lnTo>
                    <a:pt x="1433801" y="1290166"/>
                  </a:lnTo>
                  <a:lnTo>
                    <a:pt x="1460933" y="1252962"/>
                  </a:lnTo>
                  <a:lnTo>
                    <a:pt x="1485979" y="1214067"/>
                  </a:lnTo>
                  <a:lnTo>
                    <a:pt x="1508842" y="1173548"/>
                  </a:lnTo>
                  <a:lnTo>
                    <a:pt x="1529423" y="1131471"/>
                  </a:lnTo>
                  <a:lnTo>
                    <a:pt x="1547625" y="1087903"/>
                  </a:lnTo>
                  <a:lnTo>
                    <a:pt x="1563350" y="1042911"/>
                  </a:lnTo>
                  <a:lnTo>
                    <a:pt x="1576500" y="996562"/>
                  </a:lnTo>
                  <a:lnTo>
                    <a:pt x="1586977" y="948923"/>
                  </a:lnTo>
                  <a:lnTo>
                    <a:pt x="1594584" y="900742"/>
                  </a:lnTo>
                  <a:lnTo>
                    <a:pt x="1599231" y="852788"/>
                  </a:lnTo>
                  <a:lnTo>
                    <a:pt x="1600987" y="805160"/>
                  </a:lnTo>
                  <a:lnTo>
                    <a:pt x="1599916" y="757955"/>
                  </a:lnTo>
                  <a:lnTo>
                    <a:pt x="1596087" y="711272"/>
                  </a:lnTo>
                  <a:lnTo>
                    <a:pt x="1589565" y="665207"/>
                  </a:lnTo>
                  <a:lnTo>
                    <a:pt x="1580418" y="619859"/>
                  </a:lnTo>
                  <a:lnTo>
                    <a:pt x="1568713" y="575325"/>
                  </a:lnTo>
                  <a:lnTo>
                    <a:pt x="1554515" y="531704"/>
                  </a:lnTo>
                  <a:lnTo>
                    <a:pt x="1537892" y="489093"/>
                  </a:lnTo>
                  <a:lnTo>
                    <a:pt x="1518911" y="447590"/>
                  </a:lnTo>
                  <a:lnTo>
                    <a:pt x="1497638" y="407292"/>
                  </a:lnTo>
                  <a:lnTo>
                    <a:pt x="1474140" y="368298"/>
                  </a:lnTo>
                  <a:lnTo>
                    <a:pt x="1448484" y="330706"/>
                  </a:lnTo>
                  <a:lnTo>
                    <a:pt x="1420736" y="294612"/>
                  </a:lnTo>
                  <a:lnTo>
                    <a:pt x="1390964" y="260115"/>
                  </a:lnTo>
                  <a:lnTo>
                    <a:pt x="1359234" y="227313"/>
                  </a:lnTo>
                  <a:lnTo>
                    <a:pt x="1325612" y="196303"/>
                  </a:lnTo>
                  <a:lnTo>
                    <a:pt x="1290166" y="167183"/>
                  </a:lnTo>
                  <a:lnTo>
                    <a:pt x="1252962" y="140052"/>
                  </a:lnTo>
                  <a:lnTo>
                    <a:pt x="1214067" y="115006"/>
                  </a:lnTo>
                  <a:lnTo>
                    <a:pt x="1173548" y="92143"/>
                  </a:lnTo>
                  <a:lnTo>
                    <a:pt x="1131471" y="71563"/>
                  </a:lnTo>
                  <a:lnTo>
                    <a:pt x="1087904" y="53361"/>
                  </a:lnTo>
                  <a:lnTo>
                    <a:pt x="1042912" y="37636"/>
                  </a:lnTo>
                  <a:lnTo>
                    <a:pt x="996563" y="24486"/>
                  </a:lnTo>
                  <a:lnTo>
                    <a:pt x="948923" y="14009"/>
                  </a:lnTo>
                  <a:lnTo>
                    <a:pt x="900742" y="6402"/>
                  </a:lnTo>
                  <a:lnTo>
                    <a:pt x="852788" y="1755"/>
                  </a:lnTo>
                  <a:lnTo>
                    <a:pt x="805160" y="0"/>
                  </a:lnTo>
                  <a:close/>
                </a:path>
              </a:pathLst>
            </a:custGeom>
            <a:solidFill>
              <a:srgbClr val="126B8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962" name="Google Shape;962;p31"/>
            <p:cNvSpPr/>
            <p:nvPr/>
          </p:nvSpPr>
          <p:spPr>
            <a:xfrm>
              <a:off x="4553208" y="1897733"/>
              <a:ext cx="111600" cy="1116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963" name="Google Shape;963;p31"/>
            <p:cNvSpPr/>
            <p:nvPr/>
          </p:nvSpPr>
          <p:spPr>
            <a:xfrm>
              <a:off x="4698446" y="1944505"/>
              <a:ext cx="75300" cy="753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964" name="Google Shape;964;p31"/>
            <p:cNvSpPr/>
            <p:nvPr/>
          </p:nvSpPr>
          <p:spPr>
            <a:xfrm>
              <a:off x="4708785" y="1828420"/>
              <a:ext cx="75300" cy="753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</p:grpSp>
      <p:pic>
        <p:nvPicPr>
          <p:cNvPr id="52" name="Ábra 51" descr="Iránytű térképen egyszínű kitöltéssel">
            <a:extLst>
              <a:ext uri="{FF2B5EF4-FFF2-40B4-BE49-F238E27FC236}">
                <a16:creationId xmlns:a16="http://schemas.microsoft.com/office/drawing/2014/main" id="{83D5A5F6-7BA1-D987-79B1-F4CDC8477A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88794" y="3127411"/>
            <a:ext cx="914400" cy="914400"/>
          </a:xfrm>
          <a:prstGeom prst="rect">
            <a:avLst/>
          </a:prstGeom>
        </p:spPr>
      </p:pic>
      <p:pic>
        <p:nvPicPr>
          <p:cNvPr id="56" name="Ábra 55" descr="Tervrajz egyszínű kitöltéssel">
            <a:extLst>
              <a:ext uri="{FF2B5EF4-FFF2-40B4-BE49-F238E27FC236}">
                <a16:creationId xmlns:a16="http://schemas.microsoft.com/office/drawing/2014/main" id="{19418500-ED55-C559-073B-51DE3BC63C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34985" y="1095994"/>
            <a:ext cx="914400" cy="914400"/>
          </a:xfrm>
          <a:prstGeom prst="rect">
            <a:avLst/>
          </a:prstGeom>
        </p:spPr>
      </p:pic>
      <p:pic>
        <p:nvPicPr>
          <p:cNvPr id="58" name="Ábra 57" descr="Nyitott ajtó egyszínű kitöltéssel">
            <a:extLst>
              <a:ext uri="{FF2B5EF4-FFF2-40B4-BE49-F238E27FC236}">
                <a16:creationId xmlns:a16="http://schemas.microsoft.com/office/drawing/2014/main" id="{D2517742-114C-9CEF-43D2-ED2C810AE2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94109" y="3127411"/>
            <a:ext cx="914400" cy="914400"/>
          </a:xfrm>
          <a:prstGeom prst="rect">
            <a:avLst/>
          </a:prstGeom>
        </p:spPr>
      </p:pic>
      <p:pic>
        <p:nvPicPr>
          <p:cNvPr id="60" name="Ábra 59" descr="Hőmérő egyszínű kitöltéssel">
            <a:extLst>
              <a:ext uri="{FF2B5EF4-FFF2-40B4-BE49-F238E27FC236}">
                <a16:creationId xmlns:a16="http://schemas.microsoft.com/office/drawing/2014/main" id="{EF498E07-8B7A-E3EE-F431-B9790152BA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18831" y="1093366"/>
            <a:ext cx="9144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2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2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2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32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9" grpId="0"/>
      <p:bldP spid="940" grpId="0" build="p"/>
      <p:bldP spid="941" grpId="0" build="p"/>
      <p:bldP spid="942" grpId="0" build="p"/>
      <p:bldP spid="943" grpId="0" build="p"/>
      <p:bldP spid="944" grpId="0" build="p"/>
      <p:bldP spid="945" grpId="0" build="p"/>
      <p:bldP spid="946" grpId="0" build="p"/>
      <p:bldP spid="947" grpId="0" build="p"/>
    </p:bldLst>
  </p:timing>
</p:sld>
</file>

<file path=ppt/theme/theme1.xml><?xml version="1.0" encoding="utf-8"?>
<a:theme xmlns:a="http://schemas.openxmlformats.org/drawingml/2006/main" name="My Sustainability Presentation by Slidesgo">
  <a:themeElements>
    <a:clrScheme name="Simple Light">
      <a:dk1>
        <a:srgbClr val="0D678F"/>
      </a:dk1>
      <a:lt1>
        <a:srgbClr val="FFFFFF"/>
      </a:lt1>
      <a:dk2>
        <a:srgbClr val="00A693"/>
      </a:dk2>
      <a:lt2>
        <a:srgbClr val="F6F7E3"/>
      </a:lt2>
      <a:accent1>
        <a:srgbClr val="88C3B0"/>
      </a:accent1>
      <a:accent2>
        <a:srgbClr val="01808D"/>
      </a:accent2>
      <a:accent3>
        <a:srgbClr val="09678A"/>
      </a:accent3>
      <a:accent4>
        <a:srgbClr val="5FB89D"/>
      </a:accent4>
      <a:accent5>
        <a:srgbClr val="5FBBA0"/>
      </a:accent5>
      <a:accent6>
        <a:srgbClr val="FFFFFF"/>
      </a:accent6>
      <a:hlink>
        <a:srgbClr val="0D678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</TotalTime>
  <Words>623</Words>
  <Application>Microsoft Office PowerPoint</Application>
  <PresentationFormat>Diavetítés a képernyőre (16:9 oldalarány)</PresentationFormat>
  <Paragraphs>93</Paragraphs>
  <Slides>22</Slides>
  <Notes>17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7" baseType="lpstr">
      <vt:lpstr>Arial</vt:lpstr>
      <vt:lpstr>Lato</vt:lpstr>
      <vt:lpstr>Lato Black</vt:lpstr>
      <vt:lpstr>Lato Light</vt:lpstr>
      <vt:lpstr>My Sustainability Presentation by Slidesgo</vt:lpstr>
      <vt:lpstr>Energiahatékonyság növelése az otthonokban</vt:lpstr>
      <vt:lpstr>PowerPoint-bemutató</vt:lpstr>
      <vt:lpstr>34%</vt:lpstr>
      <vt:lpstr>Mindenkinek van egy megoldásunk!</vt:lpstr>
      <vt:lpstr>3 fő típus</vt:lpstr>
      <vt:lpstr>Modern technológiák népszerűsítése.</vt:lpstr>
      <vt:lpstr>300 kWh</vt:lpstr>
      <vt:lpstr>akár 90%-os megtakarítás*</vt:lpstr>
      <vt:lpstr>Hogyan lehet elérni ilyen alacsony fogyasztást?</vt:lpstr>
      <vt:lpstr>PowerPoint-bemutató</vt:lpstr>
      <vt:lpstr>A legnagyobb előny</vt:lpstr>
      <vt:lpstr>Hátrányok</vt:lpstr>
      <vt:lpstr>Korszerűsítés</vt:lpstr>
      <vt:lpstr>Kritikus pontok</vt:lpstr>
      <vt:lpstr>Forduljunk szakemberhez</vt:lpstr>
      <vt:lpstr>A szemléletváltás fontossága</vt:lpstr>
      <vt:lpstr>PowerPoint-bemutató</vt:lpstr>
      <vt:lpstr>Apró lépések, nagy eredmények</vt:lpstr>
      <vt:lpstr>Összefoglalva</vt:lpstr>
      <vt:lpstr>Társadalmi hatás</vt:lpstr>
      <vt:lpstr>Köszönjük!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Sustainability presentation</dc:title>
  <dc:creator>DELL 3537</dc:creator>
  <cp:lastModifiedBy>Madler Zsuzsanna</cp:lastModifiedBy>
  <cp:revision>15</cp:revision>
  <dcterms:modified xsi:type="dcterms:W3CDTF">2023-04-03T13:13:27Z</dcterms:modified>
</cp:coreProperties>
</file>