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2" r:id="rId5"/>
    <p:sldId id="264" r:id="rId6"/>
    <p:sldId id="259" r:id="rId7"/>
    <p:sldId id="268" r:id="rId8"/>
    <p:sldId id="263" r:id="rId9"/>
    <p:sldId id="266" r:id="rId10"/>
    <p:sldId id="265" r:id="rId11"/>
    <p:sldId id="261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85E"/>
    <a:srgbClr val="B2C1A2"/>
    <a:srgbClr val="595959"/>
    <a:srgbClr val="AABFB8"/>
    <a:srgbClr val="787878"/>
    <a:srgbClr val="9E9E9E"/>
    <a:srgbClr val="696969"/>
    <a:srgbClr val="508A80"/>
    <a:srgbClr val="517470"/>
    <a:srgbClr val="3A6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4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626E1-2CDB-43A0-81E1-0E69BA8BEE43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305B61E6-2B8F-4FD2-9779-C51C8491A4DB}">
      <dgm:prSet phldrT="[Szöveg]"/>
      <dgm:spPr/>
      <dgm:t>
        <a:bodyPr/>
        <a:lstStyle/>
        <a:p>
          <a:pPr algn="l"/>
          <a:r>
            <a:rPr lang="hu-H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Led lámpák</a:t>
          </a:r>
        </a:p>
      </dgm:t>
    </dgm:pt>
    <dgm:pt modelId="{9083C360-EAD1-4285-8115-9E182AED3C2F}" type="parTrans" cxnId="{A5450CD5-A207-4427-A368-EE75F9C23364}">
      <dgm:prSet/>
      <dgm:spPr/>
      <dgm:t>
        <a:bodyPr/>
        <a:lstStyle/>
        <a:p>
          <a:endParaRPr lang="hu-HU"/>
        </a:p>
      </dgm:t>
    </dgm:pt>
    <dgm:pt modelId="{FD4253FF-E5DC-43B2-B198-EAAB841B444C}" type="sibTrans" cxnId="{A5450CD5-A207-4427-A368-EE75F9C2336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</dgm:spPr>
      <dgm:t>
        <a:bodyPr/>
        <a:lstStyle/>
        <a:p>
          <a:endParaRPr lang="hu-HU"/>
        </a:p>
      </dgm:t>
    </dgm:pt>
    <dgm:pt modelId="{F18A030D-59D6-4EFE-BD0F-9D5870312008}" type="pres">
      <dgm:prSet presAssocID="{923626E1-2CDB-43A0-81E1-0E69BA8BEE43}" presName="Name0" presStyleCnt="0">
        <dgm:presLayoutVars>
          <dgm:dir/>
        </dgm:presLayoutVars>
      </dgm:prSet>
      <dgm:spPr/>
    </dgm:pt>
    <dgm:pt modelId="{AE605FFA-0292-42C9-B9C6-C2DE064066F8}" type="pres">
      <dgm:prSet presAssocID="{FD4253FF-E5DC-43B2-B198-EAAB841B444C}" presName="picture_1" presStyleLbl="bgImgPlace1" presStyleIdx="0" presStyleCnt="1" custLinFactNeighborX="1716" custLinFactNeighborY="9495"/>
      <dgm:spPr/>
    </dgm:pt>
    <dgm:pt modelId="{B43CD17D-2A59-41D8-941B-BBD0DDE444EB}" type="pres">
      <dgm:prSet presAssocID="{305B61E6-2B8F-4FD2-9779-C51C8491A4DB}" presName="text_1" presStyleLbl="node1" presStyleIdx="0" presStyleCnt="0" custLinFactNeighborX="8774" custLinFactNeighborY="0">
        <dgm:presLayoutVars>
          <dgm:bulletEnabled val="1"/>
        </dgm:presLayoutVars>
      </dgm:prSet>
      <dgm:spPr/>
    </dgm:pt>
    <dgm:pt modelId="{8AD9CDE3-FA4D-44F2-860B-BC30676FFED3}" type="pres">
      <dgm:prSet presAssocID="{923626E1-2CDB-43A0-81E1-0E69BA8BEE43}" presName="maxNode" presStyleCnt="0"/>
      <dgm:spPr/>
    </dgm:pt>
    <dgm:pt modelId="{83347136-C9AA-4393-B37B-78ED33DCBA6C}" type="pres">
      <dgm:prSet presAssocID="{923626E1-2CDB-43A0-81E1-0E69BA8BEE43}" presName="Name33" presStyleCnt="0"/>
      <dgm:spPr/>
    </dgm:pt>
  </dgm:ptLst>
  <dgm:cxnLst>
    <dgm:cxn modelId="{12FB0D25-4E6F-4D2D-A882-1E99750D4BE6}" type="presOf" srcId="{FD4253FF-E5DC-43B2-B198-EAAB841B444C}" destId="{AE605FFA-0292-42C9-B9C6-C2DE064066F8}" srcOrd="0" destOrd="0" presId="urn:microsoft.com/office/officeart/2008/layout/AccentedPicture"/>
    <dgm:cxn modelId="{CBC43749-0498-4773-BE1F-F1836E8F115B}" type="presOf" srcId="{923626E1-2CDB-43A0-81E1-0E69BA8BEE43}" destId="{F18A030D-59D6-4EFE-BD0F-9D5870312008}" srcOrd="0" destOrd="0" presId="urn:microsoft.com/office/officeart/2008/layout/AccentedPicture"/>
    <dgm:cxn modelId="{BE6D717F-18D5-4887-ABC5-FE8DE199FFAE}" type="presOf" srcId="{305B61E6-2B8F-4FD2-9779-C51C8491A4DB}" destId="{B43CD17D-2A59-41D8-941B-BBD0DDE444EB}" srcOrd="0" destOrd="0" presId="urn:microsoft.com/office/officeart/2008/layout/AccentedPicture"/>
    <dgm:cxn modelId="{A5450CD5-A207-4427-A368-EE75F9C23364}" srcId="{923626E1-2CDB-43A0-81E1-0E69BA8BEE43}" destId="{305B61E6-2B8F-4FD2-9779-C51C8491A4DB}" srcOrd="0" destOrd="0" parTransId="{9083C360-EAD1-4285-8115-9E182AED3C2F}" sibTransId="{FD4253FF-E5DC-43B2-B198-EAAB841B444C}"/>
    <dgm:cxn modelId="{E1946C38-367A-45B3-90A1-03A662E2AEC7}" type="presParOf" srcId="{F18A030D-59D6-4EFE-BD0F-9D5870312008}" destId="{AE605FFA-0292-42C9-B9C6-C2DE064066F8}" srcOrd="0" destOrd="0" presId="urn:microsoft.com/office/officeart/2008/layout/AccentedPicture"/>
    <dgm:cxn modelId="{F8C58920-D6DD-459A-B625-03FE7AABAC93}" type="presParOf" srcId="{F18A030D-59D6-4EFE-BD0F-9D5870312008}" destId="{B43CD17D-2A59-41D8-941B-BBD0DDE444EB}" srcOrd="1" destOrd="0" presId="urn:microsoft.com/office/officeart/2008/layout/AccentedPicture"/>
    <dgm:cxn modelId="{14996F91-777D-459C-B866-55C29D56B19A}" type="presParOf" srcId="{F18A030D-59D6-4EFE-BD0F-9D5870312008}" destId="{8AD9CDE3-FA4D-44F2-860B-BC30676FFED3}" srcOrd="2" destOrd="0" presId="urn:microsoft.com/office/officeart/2008/layout/AccentedPicture"/>
    <dgm:cxn modelId="{1ED54395-F5C7-42B9-953C-ED3F31486781}" type="presParOf" srcId="{8AD9CDE3-FA4D-44F2-860B-BC30676FFED3}" destId="{83347136-C9AA-4393-B37B-78ED33DCBA6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797121-86A4-4F08-B075-F6AD8DC41030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721D5395-009A-4D79-92A6-611DF1E290AD}">
      <dgm:prSet phldrT="[Szöveg]" custT="1"/>
      <dgm:spPr/>
      <dgm:t>
        <a:bodyPr/>
        <a:lstStyle/>
        <a:p>
          <a:endParaRPr lang="hu-H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576E6-7C8B-4136-B4F8-8EB2877F73A7}" type="parTrans" cxnId="{F94D28BE-85DC-4F34-83CB-1F3D64DCB1D1}">
      <dgm:prSet/>
      <dgm:spPr/>
      <dgm:t>
        <a:bodyPr/>
        <a:lstStyle/>
        <a:p>
          <a:endParaRPr lang="hu-HU"/>
        </a:p>
      </dgm:t>
    </dgm:pt>
    <dgm:pt modelId="{0C419397-3AD8-4EE0-B796-7CF13F5EF3E2}" type="sibTrans" cxnId="{F94D28BE-85DC-4F34-83CB-1F3D64DCB1D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B5C6B4"/>
          </a:solidFill>
        </a:ln>
      </dgm:spPr>
      <dgm:t>
        <a:bodyPr/>
        <a:lstStyle/>
        <a:p>
          <a:endParaRPr lang="hu-HU"/>
        </a:p>
      </dgm:t>
    </dgm:pt>
    <dgm:pt modelId="{D7A2EFE1-088B-41AD-A021-FA9D9BE16968}" type="pres">
      <dgm:prSet presAssocID="{F0797121-86A4-4F08-B075-F6AD8DC41030}" presName="Name0" presStyleCnt="0">
        <dgm:presLayoutVars>
          <dgm:dir/>
        </dgm:presLayoutVars>
      </dgm:prSet>
      <dgm:spPr/>
    </dgm:pt>
    <dgm:pt modelId="{6F2202D6-886C-4C29-AD58-CDC3C7279F31}" type="pres">
      <dgm:prSet presAssocID="{0C419397-3AD8-4EE0-B796-7CF13F5EF3E2}" presName="picture_1" presStyleLbl="bgImgPlace1" presStyleIdx="0" presStyleCnt="1"/>
      <dgm:spPr/>
    </dgm:pt>
    <dgm:pt modelId="{B2E235DE-73AB-4BF4-B4AB-578BF9FD66F5}" type="pres">
      <dgm:prSet presAssocID="{721D5395-009A-4D79-92A6-611DF1E290AD}" presName="text_1" presStyleLbl="node1" presStyleIdx="0" presStyleCnt="0">
        <dgm:presLayoutVars>
          <dgm:bulletEnabled val="1"/>
        </dgm:presLayoutVars>
      </dgm:prSet>
      <dgm:spPr/>
    </dgm:pt>
    <dgm:pt modelId="{69CCF8A1-A4C0-49DF-AEE4-4BEB55E09E3F}" type="pres">
      <dgm:prSet presAssocID="{F0797121-86A4-4F08-B075-F6AD8DC41030}" presName="maxNode" presStyleCnt="0"/>
      <dgm:spPr/>
    </dgm:pt>
    <dgm:pt modelId="{5BD87717-E973-4240-AA8C-5B7783222D25}" type="pres">
      <dgm:prSet presAssocID="{F0797121-86A4-4F08-B075-F6AD8DC41030}" presName="Name33" presStyleCnt="0"/>
      <dgm:spPr/>
    </dgm:pt>
  </dgm:ptLst>
  <dgm:cxnLst>
    <dgm:cxn modelId="{8B2F1130-8908-4748-A88D-F74AD1C8AA1E}" type="presOf" srcId="{0C419397-3AD8-4EE0-B796-7CF13F5EF3E2}" destId="{6F2202D6-886C-4C29-AD58-CDC3C7279F31}" srcOrd="0" destOrd="0" presId="urn:microsoft.com/office/officeart/2008/layout/AccentedPicture"/>
    <dgm:cxn modelId="{6DE087A2-EFA4-448A-9795-D2F551AAE915}" type="presOf" srcId="{F0797121-86A4-4F08-B075-F6AD8DC41030}" destId="{D7A2EFE1-088B-41AD-A021-FA9D9BE16968}" srcOrd="0" destOrd="0" presId="urn:microsoft.com/office/officeart/2008/layout/AccentedPicture"/>
    <dgm:cxn modelId="{F94D28BE-85DC-4F34-83CB-1F3D64DCB1D1}" srcId="{F0797121-86A4-4F08-B075-F6AD8DC41030}" destId="{721D5395-009A-4D79-92A6-611DF1E290AD}" srcOrd="0" destOrd="0" parTransId="{EB0576E6-7C8B-4136-B4F8-8EB2877F73A7}" sibTransId="{0C419397-3AD8-4EE0-B796-7CF13F5EF3E2}"/>
    <dgm:cxn modelId="{3F7443D9-9658-4B39-B222-D0F1E8AAFA13}" type="presOf" srcId="{721D5395-009A-4D79-92A6-611DF1E290AD}" destId="{B2E235DE-73AB-4BF4-B4AB-578BF9FD66F5}" srcOrd="0" destOrd="0" presId="urn:microsoft.com/office/officeart/2008/layout/AccentedPicture"/>
    <dgm:cxn modelId="{BBB4CBEC-9B18-464D-95DE-A287812CA09F}" type="presParOf" srcId="{D7A2EFE1-088B-41AD-A021-FA9D9BE16968}" destId="{6F2202D6-886C-4C29-AD58-CDC3C7279F31}" srcOrd="0" destOrd="0" presId="urn:microsoft.com/office/officeart/2008/layout/AccentedPicture"/>
    <dgm:cxn modelId="{37A36FEA-AEC0-4238-A654-CEF8B96F5A5F}" type="presParOf" srcId="{D7A2EFE1-088B-41AD-A021-FA9D9BE16968}" destId="{B2E235DE-73AB-4BF4-B4AB-578BF9FD66F5}" srcOrd="1" destOrd="0" presId="urn:microsoft.com/office/officeart/2008/layout/AccentedPicture"/>
    <dgm:cxn modelId="{877C0628-F5A6-41CA-977B-3F14B38B0DD1}" type="presParOf" srcId="{D7A2EFE1-088B-41AD-A021-FA9D9BE16968}" destId="{69CCF8A1-A4C0-49DF-AEE4-4BEB55E09E3F}" srcOrd="2" destOrd="0" presId="urn:microsoft.com/office/officeart/2008/layout/AccentedPicture"/>
    <dgm:cxn modelId="{E5D5FF64-3CC3-412B-B4F6-D2525C3CC981}" type="presParOf" srcId="{69CCF8A1-A4C0-49DF-AEE4-4BEB55E09E3F}" destId="{5BD87717-E973-4240-AA8C-5B7783222D2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79EAFE-03A7-4952-A87F-EA09052F84F4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9FAF6FEF-6C9F-45A4-9961-344D4CAFB765}">
      <dgm:prSet phldrT="[Szöveg]" custT="1"/>
      <dgm:spPr/>
      <dgm:t>
        <a:bodyPr/>
        <a:lstStyle/>
        <a:p>
          <a:r>
            <a:rPr lang="hu-HU" sz="28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Szigetelés,</a:t>
          </a:r>
        </a:p>
        <a:p>
          <a:r>
            <a:rPr lang="hu-HU" sz="28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ablakcsere</a:t>
          </a:r>
        </a:p>
      </dgm:t>
    </dgm:pt>
    <dgm:pt modelId="{6B720CD5-4A88-4440-B23C-DBC40CCF3FCD}" type="parTrans" cxnId="{C82AD4DD-37E4-4424-938A-F00014CB571F}">
      <dgm:prSet/>
      <dgm:spPr/>
      <dgm:t>
        <a:bodyPr/>
        <a:lstStyle/>
        <a:p>
          <a:endParaRPr lang="hu-HU"/>
        </a:p>
      </dgm:t>
    </dgm:pt>
    <dgm:pt modelId="{9362FB09-3F74-43A1-A54B-C50B78BF6EC7}" type="sibTrans" cxnId="{C82AD4DD-37E4-4424-938A-F00014CB571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hu-HU"/>
        </a:p>
      </dgm:t>
    </dgm:pt>
    <dgm:pt modelId="{509C087A-9C03-42A2-90D1-2C460DAE18F7}" type="pres">
      <dgm:prSet presAssocID="{7F79EAFE-03A7-4952-A87F-EA09052F84F4}" presName="Name0" presStyleCnt="0">
        <dgm:presLayoutVars>
          <dgm:dir/>
        </dgm:presLayoutVars>
      </dgm:prSet>
      <dgm:spPr/>
    </dgm:pt>
    <dgm:pt modelId="{79BF1BC8-883D-4025-8D3A-1FC0BC55EA78}" type="pres">
      <dgm:prSet presAssocID="{9362FB09-3F74-43A1-A54B-C50B78BF6EC7}" presName="picture_1" presStyleLbl="bgImgPlace1" presStyleIdx="0" presStyleCnt="1" custLinFactNeighborX="-30800" custLinFactNeighborY="2067"/>
      <dgm:spPr/>
    </dgm:pt>
    <dgm:pt modelId="{D4DB3906-E771-4FA9-89CA-38AF37C1251E}" type="pres">
      <dgm:prSet presAssocID="{9FAF6FEF-6C9F-45A4-9961-344D4CAFB765}" presName="text_1" presStyleLbl="node1" presStyleIdx="0" presStyleCnt="0" custScaleX="123090" custLinFactNeighborX="-11252" custLinFactNeighborY="-7482">
        <dgm:presLayoutVars>
          <dgm:bulletEnabled val="1"/>
        </dgm:presLayoutVars>
      </dgm:prSet>
      <dgm:spPr/>
    </dgm:pt>
    <dgm:pt modelId="{D4670A88-C571-4615-AD93-318E261EE9E2}" type="pres">
      <dgm:prSet presAssocID="{7F79EAFE-03A7-4952-A87F-EA09052F84F4}" presName="maxNode" presStyleCnt="0"/>
      <dgm:spPr/>
    </dgm:pt>
    <dgm:pt modelId="{88F85725-1727-4EBD-A7A0-0F6C5D7E6C1A}" type="pres">
      <dgm:prSet presAssocID="{7F79EAFE-03A7-4952-A87F-EA09052F84F4}" presName="Name33" presStyleCnt="0"/>
      <dgm:spPr/>
    </dgm:pt>
  </dgm:ptLst>
  <dgm:cxnLst>
    <dgm:cxn modelId="{5D748E97-C2FB-4046-ABE6-58417EAEC39D}" type="presOf" srcId="{9362FB09-3F74-43A1-A54B-C50B78BF6EC7}" destId="{79BF1BC8-883D-4025-8D3A-1FC0BC55EA78}" srcOrd="0" destOrd="0" presId="urn:microsoft.com/office/officeart/2008/layout/AccentedPicture"/>
    <dgm:cxn modelId="{B99F68CC-CCF7-43E2-B175-C5B75A4C68A5}" type="presOf" srcId="{9FAF6FEF-6C9F-45A4-9961-344D4CAFB765}" destId="{D4DB3906-E771-4FA9-89CA-38AF37C1251E}" srcOrd="0" destOrd="0" presId="urn:microsoft.com/office/officeart/2008/layout/AccentedPicture"/>
    <dgm:cxn modelId="{C82AD4DD-37E4-4424-938A-F00014CB571F}" srcId="{7F79EAFE-03A7-4952-A87F-EA09052F84F4}" destId="{9FAF6FEF-6C9F-45A4-9961-344D4CAFB765}" srcOrd="0" destOrd="0" parTransId="{6B720CD5-4A88-4440-B23C-DBC40CCF3FCD}" sibTransId="{9362FB09-3F74-43A1-A54B-C50B78BF6EC7}"/>
    <dgm:cxn modelId="{87D75EF2-83E8-47AE-AD6B-C2BEA1F88FB2}" type="presOf" srcId="{7F79EAFE-03A7-4952-A87F-EA09052F84F4}" destId="{509C087A-9C03-42A2-90D1-2C460DAE18F7}" srcOrd="0" destOrd="0" presId="urn:microsoft.com/office/officeart/2008/layout/AccentedPicture"/>
    <dgm:cxn modelId="{D2D96026-F7CB-4A19-9F89-448BD729A6D7}" type="presParOf" srcId="{509C087A-9C03-42A2-90D1-2C460DAE18F7}" destId="{79BF1BC8-883D-4025-8D3A-1FC0BC55EA78}" srcOrd="0" destOrd="0" presId="urn:microsoft.com/office/officeart/2008/layout/AccentedPicture"/>
    <dgm:cxn modelId="{B2C2B282-5C11-4262-B7EA-E9ECD96FE086}" type="presParOf" srcId="{509C087A-9C03-42A2-90D1-2C460DAE18F7}" destId="{D4DB3906-E771-4FA9-89CA-38AF37C1251E}" srcOrd="1" destOrd="0" presId="urn:microsoft.com/office/officeart/2008/layout/AccentedPicture"/>
    <dgm:cxn modelId="{4053E0C1-7AE7-43FC-AE67-3883C42B7E3D}" type="presParOf" srcId="{509C087A-9C03-42A2-90D1-2C460DAE18F7}" destId="{D4670A88-C571-4615-AD93-318E261EE9E2}" srcOrd="2" destOrd="0" presId="urn:microsoft.com/office/officeart/2008/layout/AccentedPicture"/>
    <dgm:cxn modelId="{298DBBD7-9045-4ACA-BF86-7F16A2D10A67}" type="presParOf" srcId="{D4670A88-C571-4615-AD93-318E261EE9E2}" destId="{88F85725-1727-4EBD-A7A0-0F6C5D7E6C1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647688-A34A-4539-880F-D363D376EE6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CC347AD-C0A7-4AC5-8BD1-155485D80A08}">
      <dgm:prSet phldrT="[Szöveg]" custT="1"/>
      <dgm:spPr/>
      <dgm:t>
        <a:bodyPr/>
        <a:lstStyle/>
        <a:p>
          <a:r>
            <a:rPr lang="hu-HU" sz="1800" dirty="0">
              <a:solidFill>
                <a:schemeClr val="tx1">
                  <a:lumMod val="85000"/>
                  <a:lumOff val="15000"/>
                </a:schemeClr>
              </a:solidFill>
              <a:latin typeface="Bahnschrift SemiBold Condensed" panose="020B0502040204020203" pitchFamily="34" charset="0"/>
            </a:rPr>
            <a:t>1 év alatt</a:t>
          </a:r>
        </a:p>
      </dgm:t>
    </dgm:pt>
    <dgm:pt modelId="{ED926178-B5A4-4D82-91BB-DED6041F9AE8}" type="parTrans" cxnId="{4EC9FF82-8861-46FF-80D1-81555BCA94AF}">
      <dgm:prSet/>
      <dgm:spPr/>
      <dgm:t>
        <a:bodyPr/>
        <a:lstStyle/>
        <a:p>
          <a:endParaRPr lang="hu-HU"/>
        </a:p>
      </dgm:t>
    </dgm:pt>
    <dgm:pt modelId="{1A3AB21D-2262-48D2-8897-0792CA1E8DF3}" type="sibTrans" cxnId="{4EC9FF82-8861-46FF-80D1-81555BCA94AF}">
      <dgm:prSet/>
      <dgm:spPr>
        <a:solidFill>
          <a:srgbClr val="B2C1A2"/>
        </a:solidFill>
      </dgm:spPr>
      <dgm:t>
        <a:bodyPr/>
        <a:lstStyle/>
        <a:p>
          <a:endParaRPr lang="hu-HU"/>
        </a:p>
      </dgm:t>
    </dgm:pt>
    <dgm:pt modelId="{81616DB1-1F2C-4ED7-92DE-F33899E9D136}" type="pres">
      <dgm:prSet presAssocID="{17647688-A34A-4539-880F-D363D376EE65}" presName="Name0" presStyleCnt="0">
        <dgm:presLayoutVars>
          <dgm:chMax val="7"/>
          <dgm:chPref val="7"/>
          <dgm:dir/>
        </dgm:presLayoutVars>
      </dgm:prSet>
      <dgm:spPr/>
    </dgm:pt>
    <dgm:pt modelId="{8E80F739-1EE6-49AC-9C91-6486CB92AE4E}" type="pres">
      <dgm:prSet presAssocID="{17647688-A34A-4539-880F-D363D376EE65}" presName="Name1" presStyleCnt="0"/>
      <dgm:spPr/>
    </dgm:pt>
    <dgm:pt modelId="{BCB9AF77-AA0C-4353-923F-E3F25C98C475}" type="pres">
      <dgm:prSet presAssocID="{1A3AB21D-2262-48D2-8897-0792CA1E8DF3}" presName="picture_1" presStyleCnt="0"/>
      <dgm:spPr/>
    </dgm:pt>
    <dgm:pt modelId="{5724D8C6-F66B-4F8C-AF36-40DD80FC6425}" type="pres">
      <dgm:prSet presAssocID="{1A3AB21D-2262-48D2-8897-0792CA1E8DF3}" presName="pictureRepeatNode" presStyleLbl="alignImgPlace1" presStyleIdx="0" presStyleCnt="1"/>
      <dgm:spPr/>
    </dgm:pt>
    <dgm:pt modelId="{F1B45362-C7B4-4CD0-B57E-0345CF66665F}" type="pres">
      <dgm:prSet presAssocID="{5CC347AD-C0A7-4AC5-8BD1-155485D80A08}" presName="text_1" presStyleLbl="node1" presStyleIdx="0" presStyleCnt="0" custLinFactNeighborX="1457" custLinFactNeighborY="-3426">
        <dgm:presLayoutVars>
          <dgm:bulletEnabled val="1"/>
        </dgm:presLayoutVars>
      </dgm:prSet>
      <dgm:spPr/>
    </dgm:pt>
  </dgm:ptLst>
  <dgm:cxnLst>
    <dgm:cxn modelId="{414FA044-630B-4E33-AD40-E468EAE09B0A}" type="presOf" srcId="{5CC347AD-C0A7-4AC5-8BD1-155485D80A08}" destId="{F1B45362-C7B4-4CD0-B57E-0345CF66665F}" srcOrd="0" destOrd="0" presId="urn:microsoft.com/office/officeart/2008/layout/CircularPictureCallout"/>
    <dgm:cxn modelId="{11C2E345-8344-4150-82A2-D4ECB2772B3B}" type="presOf" srcId="{17647688-A34A-4539-880F-D363D376EE65}" destId="{81616DB1-1F2C-4ED7-92DE-F33899E9D136}" srcOrd="0" destOrd="0" presId="urn:microsoft.com/office/officeart/2008/layout/CircularPictureCallout"/>
    <dgm:cxn modelId="{4EC9FF82-8861-46FF-80D1-81555BCA94AF}" srcId="{17647688-A34A-4539-880F-D363D376EE65}" destId="{5CC347AD-C0A7-4AC5-8BD1-155485D80A08}" srcOrd="0" destOrd="0" parTransId="{ED926178-B5A4-4D82-91BB-DED6041F9AE8}" sibTransId="{1A3AB21D-2262-48D2-8897-0792CA1E8DF3}"/>
    <dgm:cxn modelId="{C819DFD0-4EB0-497A-B705-A7228CB14200}" type="presOf" srcId="{1A3AB21D-2262-48D2-8897-0792CA1E8DF3}" destId="{5724D8C6-F66B-4F8C-AF36-40DD80FC6425}" srcOrd="0" destOrd="0" presId="urn:microsoft.com/office/officeart/2008/layout/CircularPictureCallout"/>
    <dgm:cxn modelId="{21DBEEE6-E715-4A97-90FE-0F3CBF24DC21}" type="presParOf" srcId="{81616DB1-1F2C-4ED7-92DE-F33899E9D136}" destId="{8E80F739-1EE6-49AC-9C91-6486CB92AE4E}" srcOrd="0" destOrd="0" presId="urn:microsoft.com/office/officeart/2008/layout/CircularPictureCallout"/>
    <dgm:cxn modelId="{195D1D43-063D-4E93-BAFA-916420889C55}" type="presParOf" srcId="{8E80F739-1EE6-49AC-9C91-6486CB92AE4E}" destId="{BCB9AF77-AA0C-4353-923F-E3F25C98C475}" srcOrd="0" destOrd="0" presId="urn:microsoft.com/office/officeart/2008/layout/CircularPictureCallout"/>
    <dgm:cxn modelId="{1045CD2B-8839-4451-9EB0-C89CAEBB1B64}" type="presParOf" srcId="{BCB9AF77-AA0C-4353-923F-E3F25C98C475}" destId="{5724D8C6-F66B-4F8C-AF36-40DD80FC6425}" srcOrd="0" destOrd="0" presId="urn:microsoft.com/office/officeart/2008/layout/CircularPictureCallout"/>
    <dgm:cxn modelId="{28FF0A76-1521-447A-917F-20F5CFAC496B}" type="presParOf" srcId="{8E80F739-1EE6-49AC-9C91-6486CB92AE4E}" destId="{F1B45362-C7B4-4CD0-B57E-0345CF66665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45C3F0-913A-4275-B26A-577D2CA3195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9A9EF71-6267-4403-A23A-550437430CAF}">
      <dgm:prSet phldrT="[Szöveg]" custT="1"/>
      <dgm:spPr/>
      <dgm:t>
        <a:bodyPr/>
        <a:lstStyle/>
        <a:p>
          <a:r>
            <a:rPr lang="hu-HU" sz="2000" dirty="0">
              <a:solidFill>
                <a:schemeClr val="tx1">
                  <a:lumMod val="85000"/>
                  <a:lumOff val="15000"/>
                </a:schemeClr>
              </a:solidFill>
              <a:latin typeface="Bahnschrift SemiBold Condensed" panose="020B0502040204020203" pitchFamily="34" charset="0"/>
            </a:rPr>
            <a:t>460 fő</a:t>
          </a:r>
        </a:p>
      </dgm:t>
    </dgm:pt>
    <dgm:pt modelId="{18080458-C615-4659-959C-26D0E98D12C7}" type="parTrans" cxnId="{25F75EEF-C465-4689-B1BB-C71552D651D0}">
      <dgm:prSet/>
      <dgm:spPr/>
      <dgm:t>
        <a:bodyPr/>
        <a:lstStyle/>
        <a:p>
          <a:endParaRPr lang="hu-HU"/>
        </a:p>
      </dgm:t>
    </dgm:pt>
    <dgm:pt modelId="{2C6B1906-7181-4DA9-A7E3-03023291754D}" type="sibTrans" cxnId="{25F75EEF-C465-4689-B1BB-C71552D651D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u-HU">
            <a:solidFill>
              <a:srgbClr val="AABFB8"/>
            </a:solidFill>
          </a:endParaRPr>
        </a:p>
      </dgm:t>
    </dgm:pt>
    <dgm:pt modelId="{D5DF3DCF-C940-4DC2-BFD6-8E9F2906ECA4}" type="pres">
      <dgm:prSet presAssocID="{FB45C3F0-913A-4275-B26A-577D2CA31952}" presName="Name0" presStyleCnt="0">
        <dgm:presLayoutVars>
          <dgm:chMax val="7"/>
          <dgm:chPref val="7"/>
          <dgm:dir/>
        </dgm:presLayoutVars>
      </dgm:prSet>
      <dgm:spPr/>
    </dgm:pt>
    <dgm:pt modelId="{DEF1F79A-A9EC-4D3A-86C9-870076CBE4B7}" type="pres">
      <dgm:prSet presAssocID="{FB45C3F0-913A-4275-B26A-577D2CA31952}" presName="Name1" presStyleCnt="0"/>
      <dgm:spPr/>
    </dgm:pt>
    <dgm:pt modelId="{7A528B5E-6FAA-4E81-BC7C-8EC79FB33434}" type="pres">
      <dgm:prSet presAssocID="{2C6B1906-7181-4DA9-A7E3-03023291754D}" presName="picture_1" presStyleCnt="0"/>
      <dgm:spPr/>
    </dgm:pt>
    <dgm:pt modelId="{3C2167FB-BE6D-405F-A201-327998DD4AB6}" type="pres">
      <dgm:prSet presAssocID="{2C6B1906-7181-4DA9-A7E3-03023291754D}" presName="pictureRepeatNode" presStyleLbl="alignImgPlace1" presStyleIdx="0" presStyleCnt="1"/>
      <dgm:spPr/>
    </dgm:pt>
    <dgm:pt modelId="{39B67E93-DEF2-43A1-82A6-F974A6D397BF}" type="pres">
      <dgm:prSet presAssocID="{D9A9EF71-6267-4403-A23A-550437430CAF}" presName="text_1" presStyleLbl="node1" presStyleIdx="0" presStyleCnt="0" custLinFactNeighborX="1333" custLinFactNeighborY="7220">
        <dgm:presLayoutVars>
          <dgm:bulletEnabled val="1"/>
        </dgm:presLayoutVars>
      </dgm:prSet>
      <dgm:spPr/>
    </dgm:pt>
  </dgm:ptLst>
  <dgm:cxnLst>
    <dgm:cxn modelId="{BE94482E-EE7E-40D2-B3E7-375D318C08E0}" type="presOf" srcId="{D9A9EF71-6267-4403-A23A-550437430CAF}" destId="{39B67E93-DEF2-43A1-82A6-F974A6D397BF}" srcOrd="0" destOrd="0" presId="urn:microsoft.com/office/officeart/2008/layout/CircularPictureCallout"/>
    <dgm:cxn modelId="{04700252-A720-4450-B2E9-6A2D4359E587}" type="presOf" srcId="{2C6B1906-7181-4DA9-A7E3-03023291754D}" destId="{3C2167FB-BE6D-405F-A201-327998DD4AB6}" srcOrd="0" destOrd="0" presId="urn:microsoft.com/office/officeart/2008/layout/CircularPictureCallout"/>
    <dgm:cxn modelId="{25F75EEF-C465-4689-B1BB-C71552D651D0}" srcId="{FB45C3F0-913A-4275-B26A-577D2CA31952}" destId="{D9A9EF71-6267-4403-A23A-550437430CAF}" srcOrd="0" destOrd="0" parTransId="{18080458-C615-4659-959C-26D0E98D12C7}" sibTransId="{2C6B1906-7181-4DA9-A7E3-03023291754D}"/>
    <dgm:cxn modelId="{6474DFFA-BD14-4DC5-A460-F33C3A4908CB}" type="presOf" srcId="{FB45C3F0-913A-4275-B26A-577D2CA31952}" destId="{D5DF3DCF-C940-4DC2-BFD6-8E9F2906ECA4}" srcOrd="0" destOrd="0" presId="urn:microsoft.com/office/officeart/2008/layout/CircularPictureCallout"/>
    <dgm:cxn modelId="{82F1679B-26ED-4D92-A1DA-101DD0173841}" type="presParOf" srcId="{D5DF3DCF-C940-4DC2-BFD6-8E9F2906ECA4}" destId="{DEF1F79A-A9EC-4D3A-86C9-870076CBE4B7}" srcOrd="0" destOrd="0" presId="urn:microsoft.com/office/officeart/2008/layout/CircularPictureCallout"/>
    <dgm:cxn modelId="{E6513C62-0333-4CCF-9C6B-1DEC28E1EF9F}" type="presParOf" srcId="{DEF1F79A-A9EC-4D3A-86C9-870076CBE4B7}" destId="{7A528B5E-6FAA-4E81-BC7C-8EC79FB33434}" srcOrd="0" destOrd="0" presId="urn:microsoft.com/office/officeart/2008/layout/CircularPictureCallout"/>
    <dgm:cxn modelId="{A8F23BAA-8F9D-4049-AE0B-A3BEC033CD9A}" type="presParOf" srcId="{7A528B5E-6FAA-4E81-BC7C-8EC79FB33434}" destId="{3C2167FB-BE6D-405F-A201-327998DD4AB6}" srcOrd="0" destOrd="0" presId="urn:microsoft.com/office/officeart/2008/layout/CircularPictureCallout"/>
    <dgm:cxn modelId="{422296E8-A038-4DB1-91F7-2CFE001FD89C}" type="presParOf" srcId="{DEF1F79A-A9EC-4D3A-86C9-870076CBE4B7}" destId="{39B67E93-DEF2-43A1-82A6-F974A6D397B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5328C2-51C4-4E24-A1CF-1DDD3946028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BE377773-AD97-4113-8194-D59901047199}">
      <dgm:prSet phldrT="[Szöveg]"/>
      <dgm:spPr/>
      <dgm:t>
        <a:bodyPr/>
        <a:lstStyle/>
        <a:p>
          <a:r>
            <a:rPr lang="hu-HU" dirty="0">
              <a:solidFill>
                <a:schemeClr val="tx1">
                  <a:lumMod val="85000"/>
                  <a:lumOff val="15000"/>
                </a:schemeClr>
              </a:solidFill>
              <a:latin typeface="Bahnschrift SemiBold Condensed" panose="020B0502040204020203" pitchFamily="34" charset="0"/>
            </a:rPr>
            <a:t>753.000 L</a:t>
          </a:r>
        </a:p>
      </dgm:t>
    </dgm:pt>
    <dgm:pt modelId="{4A641D3A-6E52-4BA0-A5E2-F3FE21CE5517}" type="parTrans" cxnId="{C511145B-7308-4146-998D-0EA4A774DBF5}">
      <dgm:prSet/>
      <dgm:spPr/>
      <dgm:t>
        <a:bodyPr/>
        <a:lstStyle/>
        <a:p>
          <a:endParaRPr lang="hu-HU"/>
        </a:p>
      </dgm:t>
    </dgm:pt>
    <dgm:pt modelId="{0B86F084-0167-483B-B629-B479F45BCA88}" type="sibTrans" cxnId="{C511145B-7308-4146-998D-0EA4A774DBF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hu-HU"/>
        </a:p>
      </dgm:t>
    </dgm:pt>
    <dgm:pt modelId="{11363843-69C9-4BBB-8F94-E955462BB595}" type="pres">
      <dgm:prSet presAssocID="{315328C2-51C4-4E24-A1CF-1DDD3946028D}" presName="Name0" presStyleCnt="0">
        <dgm:presLayoutVars>
          <dgm:chMax val="7"/>
          <dgm:chPref val="7"/>
          <dgm:dir/>
        </dgm:presLayoutVars>
      </dgm:prSet>
      <dgm:spPr/>
    </dgm:pt>
    <dgm:pt modelId="{003F8C04-0BDE-4EAF-83A4-8A355FC75369}" type="pres">
      <dgm:prSet presAssocID="{315328C2-51C4-4E24-A1CF-1DDD3946028D}" presName="Name1" presStyleCnt="0"/>
      <dgm:spPr/>
    </dgm:pt>
    <dgm:pt modelId="{CAC7BE76-8886-4B68-B97B-8EC6DAC66B6E}" type="pres">
      <dgm:prSet presAssocID="{0B86F084-0167-483B-B629-B479F45BCA88}" presName="picture_1" presStyleCnt="0"/>
      <dgm:spPr/>
    </dgm:pt>
    <dgm:pt modelId="{38D8869B-3CFF-45F0-8E4D-BE2DED5AA30E}" type="pres">
      <dgm:prSet presAssocID="{0B86F084-0167-483B-B629-B479F45BCA88}" presName="pictureRepeatNode" presStyleLbl="alignImgPlace1" presStyleIdx="0" presStyleCnt="1"/>
      <dgm:spPr/>
    </dgm:pt>
    <dgm:pt modelId="{A5B27C4B-2F15-4E18-8642-320A524D0055}" type="pres">
      <dgm:prSet presAssocID="{BE377773-AD97-4113-8194-D59901047199}" presName="text_1" presStyleLbl="node1" presStyleIdx="0" presStyleCnt="0">
        <dgm:presLayoutVars>
          <dgm:bulletEnabled val="1"/>
        </dgm:presLayoutVars>
      </dgm:prSet>
      <dgm:spPr/>
    </dgm:pt>
  </dgm:ptLst>
  <dgm:cxnLst>
    <dgm:cxn modelId="{C511145B-7308-4146-998D-0EA4A774DBF5}" srcId="{315328C2-51C4-4E24-A1CF-1DDD3946028D}" destId="{BE377773-AD97-4113-8194-D59901047199}" srcOrd="0" destOrd="0" parTransId="{4A641D3A-6E52-4BA0-A5E2-F3FE21CE5517}" sibTransId="{0B86F084-0167-483B-B629-B479F45BCA88}"/>
    <dgm:cxn modelId="{29BF3683-C3F1-446B-9A1F-7134CB9B5799}" type="presOf" srcId="{315328C2-51C4-4E24-A1CF-1DDD3946028D}" destId="{11363843-69C9-4BBB-8F94-E955462BB595}" srcOrd="0" destOrd="0" presId="urn:microsoft.com/office/officeart/2008/layout/CircularPictureCallout"/>
    <dgm:cxn modelId="{3E08CBAA-59C3-44AB-AAC5-B560F35F79CA}" type="presOf" srcId="{0B86F084-0167-483B-B629-B479F45BCA88}" destId="{38D8869B-3CFF-45F0-8E4D-BE2DED5AA30E}" srcOrd="0" destOrd="0" presId="urn:microsoft.com/office/officeart/2008/layout/CircularPictureCallout"/>
    <dgm:cxn modelId="{A297EDB8-0C6C-4392-9D7E-EBEF6E68F0AC}" type="presOf" srcId="{BE377773-AD97-4113-8194-D59901047199}" destId="{A5B27C4B-2F15-4E18-8642-320A524D0055}" srcOrd="0" destOrd="0" presId="urn:microsoft.com/office/officeart/2008/layout/CircularPictureCallout"/>
    <dgm:cxn modelId="{3CF78DB4-9276-461B-89D9-7F5664650E0F}" type="presParOf" srcId="{11363843-69C9-4BBB-8F94-E955462BB595}" destId="{003F8C04-0BDE-4EAF-83A4-8A355FC75369}" srcOrd="0" destOrd="0" presId="urn:microsoft.com/office/officeart/2008/layout/CircularPictureCallout"/>
    <dgm:cxn modelId="{74DA0E17-62B0-41E7-B5A5-2CA4365F3D35}" type="presParOf" srcId="{003F8C04-0BDE-4EAF-83A4-8A355FC75369}" destId="{CAC7BE76-8886-4B68-B97B-8EC6DAC66B6E}" srcOrd="0" destOrd="0" presId="urn:microsoft.com/office/officeart/2008/layout/CircularPictureCallout"/>
    <dgm:cxn modelId="{F3EB4224-D695-4899-9956-ABFA5AF0CC97}" type="presParOf" srcId="{CAC7BE76-8886-4B68-B97B-8EC6DAC66B6E}" destId="{38D8869B-3CFF-45F0-8E4D-BE2DED5AA30E}" srcOrd="0" destOrd="0" presId="urn:microsoft.com/office/officeart/2008/layout/CircularPictureCallout"/>
    <dgm:cxn modelId="{E96429A2-9127-4B71-B388-CE7C9D33077B}" type="presParOf" srcId="{003F8C04-0BDE-4EAF-83A4-8A355FC75369}" destId="{A5B27C4B-2F15-4E18-8642-320A524D005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82B071-9921-4097-88DF-431204229E4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C8E12147-29B3-4F6B-BAA5-3795FEFA54AF}">
      <dgm:prSet phldrT="[Szöveg]"/>
      <dgm:spPr/>
      <dgm:t>
        <a:bodyPr/>
        <a:lstStyle/>
        <a:p>
          <a:r>
            <a:rPr lang="hu-HU" dirty="0">
              <a:solidFill>
                <a:schemeClr val="tx1">
                  <a:lumMod val="85000"/>
                  <a:lumOff val="15000"/>
                </a:schemeClr>
              </a:solidFill>
              <a:latin typeface="Bahnschrift SemiBold Condensed" panose="020B0502040204020203" pitchFamily="34" charset="0"/>
            </a:rPr>
            <a:t>673 L</a:t>
          </a:r>
        </a:p>
      </dgm:t>
    </dgm:pt>
    <dgm:pt modelId="{32C94301-D51F-40C5-BE0B-708A77EFB4A8}" type="parTrans" cxnId="{70A8AB4B-45B2-4457-88F7-797B93129589}">
      <dgm:prSet/>
      <dgm:spPr/>
      <dgm:t>
        <a:bodyPr/>
        <a:lstStyle/>
        <a:p>
          <a:endParaRPr lang="hu-HU"/>
        </a:p>
      </dgm:t>
    </dgm:pt>
    <dgm:pt modelId="{38E7D4EA-844E-46D3-85D5-1F508786E877}" type="sibTrans" cxnId="{70A8AB4B-45B2-4457-88F7-797B9312958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solidFill>
            <a:srgbClr val="AAAE9F"/>
          </a:solidFill>
        </a:ln>
      </dgm:spPr>
      <dgm:t>
        <a:bodyPr/>
        <a:lstStyle/>
        <a:p>
          <a:endParaRPr lang="hu-HU"/>
        </a:p>
      </dgm:t>
    </dgm:pt>
    <dgm:pt modelId="{BC7FB784-1EC1-4B8B-89EF-4DDAB6852787}" type="pres">
      <dgm:prSet presAssocID="{4382B071-9921-4097-88DF-431204229E46}" presName="Name0" presStyleCnt="0">
        <dgm:presLayoutVars>
          <dgm:chMax val="7"/>
          <dgm:chPref val="7"/>
          <dgm:dir/>
        </dgm:presLayoutVars>
      </dgm:prSet>
      <dgm:spPr/>
    </dgm:pt>
    <dgm:pt modelId="{9EB25AB9-C3D4-40B0-8058-129B3E71C068}" type="pres">
      <dgm:prSet presAssocID="{4382B071-9921-4097-88DF-431204229E46}" presName="Name1" presStyleCnt="0"/>
      <dgm:spPr/>
    </dgm:pt>
    <dgm:pt modelId="{A90D764F-FA28-48CA-8128-3AA667EBAF2E}" type="pres">
      <dgm:prSet presAssocID="{38E7D4EA-844E-46D3-85D5-1F508786E877}" presName="picture_1" presStyleCnt="0"/>
      <dgm:spPr/>
    </dgm:pt>
    <dgm:pt modelId="{D8973104-8BB8-408C-8332-4517BF7F3FB6}" type="pres">
      <dgm:prSet presAssocID="{38E7D4EA-844E-46D3-85D5-1F508786E877}" presName="pictureRepeatNode" presStyleLbl="alignImgPlace1" presStyleIdx="0" presStyleCnt="1"/>
      <dgm:spPr/>
    </dgm:pt>
    <dgm:pt modelId="{693EDC79-9EA1-45FB-A041-2BA1DE6705B2}" type="pres">
      <dgm:prSet presAssocID="{C8E12147-29B3-4F6B-BAA5-3795FEFA54AF}" presName="text_1" presStyleLbl="node1" presStyleIdx="0" presStyleCnt="0" custScaleX="94447" custScaleY="83453" custLinFactNeighborX="2609" custLinFactNeighborY="10006">
        <dgm:presLayoutVars>
          <dgm:bulletEnabled val="1"/>
        </dgm:presLayoutVars>
      </dgm:prSet>
      <dgm:spPr/>
    </dgm:pt>
  </dgm:ptLst>
  <dgm:cxnLst>
    <dgm:cxn modelId="{70A8AB4B-45B2-4457-88F7-797B93129589}" srcId="{4382B071-9921-4097-88DF-431204229E46}" destId="{C8E12147-29B3-4F6B-BAA5-3795FEFA54AF}" srcOrd="0" destOrd="0" parTransId="{32C94301-D51F-40C5-BE0B-708A77EFB4A8}" sibTransId="{38E7D4EA-844E-46D3-85D5-1F508786E877}"/>
    <dgm:cxn modelId="{98F94351-A7EC-4D48-962D-2DF271645581}" type="presOf" srcId="{38E7D4EA-844E-46D3-85D5-1F508786E877}" destId="{D8973104-8BB8-408C-8332-4517BF7F3FB6}" srcOrd="0" destOrd="0" presId="urn:microsoft.com/office/officeart/2008/layout/CircularPictureCallout"/>
    <dgm:cxn modelId="{D60A3EAE-407E-4B5A-BEA0-D00DFC3C6349}" type="presOf" srcId="{4382B071-9921-4097-88DF-431204229E46}" destId="{BC7FB784-1EC1-4B8B-89EF-4DDAB6852787}" srcOrd="0" destOrd="0" presId="urn:microsoft.com/office/officeart/2008/layout/CircularPictureCallout"/>
    <dgm:cxn modelId="{982468B9-ABCC-4897-BF4A-7A3802321634}" type="presOf" srcId="{C8E12147-29B3-4F6B-BAA5-3795FEFA54AF}" destId="{693EDC79-9EA1-45FB-A041-2BA1DE6705B2}" srcOrd="0" destOrd="0" presId="urn:microsoft.com/office/officeart/2008/layout/CircularPictureCallout"/>
    <dgm:cxn modelId="{E960BA97-017A-4A3D-A5F1-96B7BF8C9B59}" type="presParOf" srcId="{BC7FB784-1EC1-4B8B-89EF-4DDAB6852787}" destId="{9EB25AB9-C3D4-40B0-8058-129B3E71C068}" srcOrd="0" destOrd="0" presId="urn:microsoft.com/office/officeart/2008/layout/CircularPictureCallout"/>
    <dgm:cxn modelId="{A5FA5C54-7DF4-4E96-BE88-FF3570C565A3}" type="presParOf" srcId="{9EB25AB9-C3D4-40B0-8058-129B3E71C068}" destId="{A90D764F-FA28-48CA-8128-3AA667EBAF2E}" srcOrd="0" destOrd="0" presId="urn:microsoft.com/office/officeart/2008/layout/CircularPictureCallout"/>
    <dgm:cxn modelId="{5A2E1120-64DB-44A0-A06B-7894B5C35A51}" type="presParOf" srcId="{A90D764F-FA28-48CA-8128-3AA667EBAF2E}" destId="{D8973104-8BB8-408C-8332-4517BF7F3FB6}" srcOrd="0" destOrd="0" presId="urn:microsoft.com/office/officeart/2008/layout/CircularPictureCallout"/>
    <dgm:cxn modelId="{F9757C33-F140-4929-822D-0C224E531192}" type="presParOf" srcId="{9EB25AB9-C3D4-40B0-8058-129B3E71C068}" destId="{693EDC79-9EA1-45FB-A041-2BA1DE6705B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50B97A-5ADE-4381-BB79-0A433AF5C56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2FC183A5-AC03-4824-8AD2-3B9913F34800}">
      <dgm:prSet phldrT="[Szöveg]" phldr="1"/>
      <dgm:spPr/>
      <dgm:t>
        <a:bodyPr/>
        <a:lstStyle/>
        <a:p>
          <a:endParaRPr lang="hu-HU"/>
        </a:p>
      </dgm:t>
    </dgm:pt>
    <dgm:pt modelId="{8AD83823-0B07-4167-B237-5B6EF5871A52}" type="parTrans" cxnId="{32EA49B6-E1E1-47C6-8569-8C4D7C6771C0}">
      <dgm:prSet/>
      <dgm:spPr/>
      <dgm:t>
        <a:bodyPr/>
        <a:lstStyle/>
        <a:p>
          <a:endParaRPr lang="hu-HU"/>
        </a:p>
      </dgm:t>
    </dgm:pt>
    <dgm:pt modelId="{4C2E3226-061A-4893-B2C0-81FFAB459C02}" type="sibTrans" cxnId="{32EA49B6-E1E1-47C6-8569-8C4D7C6771C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9CA89E"/>
          </a:solidFill>
        </a:ln>
      </dgm:spPr>
      <dgm:t>
        <a:bodyPr/>
        <a:lstStyle/>
        <a:p>
          <a:endParaRPr lang="hu-HU"/>
        </a:p>
      </dgm:t>
    </dgm:pt>
    <dgm:pt modelId="{DD765E00-6C8C-4234-B7E4-03E9096E8434}" type="pres">
      <dgm:prSet presAssocID="{3250B97A-5ADE-4381-BB79-0A433AF5C56A}" presName="Name0" presStyleCnt="0">
        <dgm:presLayoutVars>
          <dgm:dir/>
        </dgm:presLayoutVars>
      </dgm:prSet>
      <dgm:spPr/>
    </dgm:pt>
    <dgm:pt modelId="{4E915FB2-15F7-4E57-9910-0191DC65BCD5}" type="pres">
      <dgm:prSet presAssocID="{4C2E3226-061A-4893-B2C0-81FFAB459C02}" presName="picture_1" presStyleLbl="bgImgPlace1" presStyleIdx="0" presStyleCnt="1" custAng="0" custScaleX="410124" custLinFactNeighborX="3994" custLinFactNeighborY="31255"/>
      <dgm:spPr/>
    </dgm:pt>
    <dgm:pt modelId="{67B55AB4-E4D4-42E7-814C-785DA0FB2BDC}" type="pres">
      <dgm:prSet presAssocID="{2FC183A5-AC03-4824-8AD2-3B9913F34800}" presName="text_1" presStyleLbl="node1" presStyleIdx="0" presStyleCnt="0">
        <dgm:presLayoutVars>
          <dgm:bulletEnabled val="1"/>
        </dgm:presLayoutVars>
      </dgm:prSet>
      <dgm:spPr/>
    </dgm:pt>
    <dgm:pt modelId="{52485F30-C357-4089-9204-91642CF1C5FC}" type="pres">
      <dgm:prSet presAssocID="{3250B97A-5ADE-4381-BB79-0A433AF5C56A}" presName="maxNode" presStyleCnt="0"/>
      <dgm:spPr/>
    </dgm:pt>
    <dgm:pt modelId="{200859A4-59F4-4535-A2B5-9A39F5341F70}" type="pres">
      <dgm:prSet presAssocID="{3250B97A-5ADE-4381-BB79-0A433AF5C56A}" presName="Name33" presStyleCnt="0"/>
      <dgm:spPr/>
    </dgm:pt>
  </dgm:ptLst>
  <dgm:cxnLst>
    <dgm:cxn modelId="{47355255-3C9B-4108-8F32-780E1F075864}" type="presOf" srcId="{3250B97A-5ADE-4381-BB79-0A433AF5C56A}" destId="{DD765E00-6C8C-4234-B7E4-03E9096E8434}" srcOrd="0" destOrd="0" presId="urn:microsoft.com/office/officeart/2008/layout/AccentedPicture"/>
    <dgm:cxn modelId="{74382F88-6D7E-428B-BA04-32253971DA34}" type="presOf" srcId="{2FC183A5-AC03-4824-8AD2-3B9913F34800}" destId="{67B55AB4-E4D4-42E7-814C-785DA0FB2BDC}" srcOrd="0" destOrd="0" presId="urn:microsoft.com/office/officeart/2008/layout/AccentedPicture"/>
    <dgm:cxn modelId="{F2DAC08B-8ADD-4128-9F3C-05C398D9E0B9}" type="presOf" srcId="{4C2E3226-061A-4893-B2C0-81FFAB459C02}" destId="{4E915FB2-15F7-4E57-9910-0191DC65BCD5}" srcOrd="0" destOrd="0" presId="urn:microsoft.com/office/officeart/2008/layout/AccentedPicture"/>
    <dgm:cxn modelId="{32EA49B6-E1E1-47C6-8569-8C4D7C6771C0}" srcId="{3250B97A-5ADE-4381-BB79-0A433AF5C56A}" destId="{2FC183A5-AC03-4824-8AD2-3B9913F34800}" srcOrd="0" destOrd="0" parTransId="{8AD83823-0B07-4167-B237-5B6EF5871A52}" sibTransId="{4C2E3226-061A-4893-B2C0-81FFAB459C02}"/>
    <dgm:cxn modelId="{4AACE645-A9B3-4FFF-BD74-8AD33D55CA6B}" type="presParOf" srcId="{DD765E00-6C8C-4234-B7E4-03E9096E8434}" destId="{4E915FB2-15F7-4E57-9910-0191DC65BCD5}" srcOrd="0" destOrd="0" presId="urn:microsoft.com/office/officeart/2008/layout/AccentedPicture"/>
    <dgm:cxn modelId="{55E232D6-4B7A-483C-BEDC-777D90FD4735}" type="presParOf" srcId="{DD765E00-6C8C-4234-B7E4-03E9096E8434}" destId="{67B55AB4-E4D4-42E7-814C-785DA0FB2BDC}" srcOrd="1" destOrd="0" presId="urn:microsoft.com/office/officeart/2008/layout/AccentedPicture"/>
    <dgm:cxn modelId="{F35D254A-283E-49D4-B207-F64368E78FA2}" type="presParOf" srcId="{DD765E00-6C8C-4234-B7E4-03E9096E8434}" destId="{52485F30-C357-4089-9204-91642CF1C5FC}" srcOrd="2" destOrd="0" presId="urn:microsoft.com/office/officeart/2008/layout/AccentedPicture"/>
    <dgm:cxn modelId="{4CE56E8B-C2F1-4CD1-9DE1-C399F46DA256}" type="presParOf" srcId="{52485F30-C357-4089-9204-91642CF1C5FC}" destId="{200859A4-59F4-4535-A2B5-9A39F5341F7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05FFA-0292-42C9-B9C6-C2DE064066F8}">
      <dsp:nvSpPr>
        <dsp:cNvPr id="0" name=""/>
        <dsp:cNvSpPr/>
      </dsp:nvSpPr>
      <dsp:spPr>
        <a:xfrm>
          <a:off x="1161812" y="0"/>
          <a:ext cx="1911516" cy="243815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CD17D-2A59-41D8-941B-BBD0DDE444EB}">
      <dsp:nvSpPr>
        <dsp:cNvPr id="0" name=""/>
        <dsp:cNvSpPr/>
      </dsp:nvSpPr>
      <dsp:spPr>
        <a:xfrm>
          <a:off x="1334613" y="975263"/>
          <a:ext cx="1471867" cy="14628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b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Led lámpák</a:t>
          </a:r>
        </a:p>
      </dsp:txBody>
      <dsp:txXfrm>
        <a:off x="1334613" y="975263"/>
        <a:ext cx="1471867" cy="1462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202D6-886C-4C29-AD58-CDC3C7279F31}">
      <dsp:nvSpPr>
        <dsp:cNvPr id="0" name=""/>
        <dsp:cNvSpPr/>
      </dsp:nvSpPr>
      <dsp:spPr>
        <a:xfrm>
          <a:off x="178560" y="0"/>
          <a:ext cx="1911516" cy="243815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rgbClr val="B5C6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235DE-73AB-4BF4-B4AB-578BF9FD66F5}">
      <dsp:nvSpPr>
        <dsp:cNvPr id="0" name=""/>
        <dsp:cNvSpPr/>
      </dsp:nvSpPr>
      <dsp:spPr>
        <a:xfrm>
          <a:off x="255020" y="975263"/>
          <a:ext cx="1471867" cy="14628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020" y="975263"/>
        <a:ext cx="1471867" cy="1462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F1BC8-883D-4025-8D3A-1FC0BC55EA78}">
      <dsp:nvSpPr>
        <dsp:cNvPr id="0" name=""/>
        <dsp:cNvSpPr/>
      </dsp:nvSpPr>
      <dsp:spPr>
        <a:xfrm>
          <a:off x="0" y="0"/>
          <a:ext cx="1911516" cy="243815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B3906-E771-4FA9-89CA-38AF37C1251E}">
      <dsp:nvSpPr>
        <dsp:cNvPr id="0" name=""/>
        <dsp:cNvSpPr/>
      </dsp:nvSpPr>
      <dsp:spPr>
        <a:xfrm>
          <a:off x="0" y="865809"/>
          <a:ext cx="1811722" cy="14628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Szigetelés,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ablakcsere</a:t>
          </a:r>
        </a:p>
      </dsp:txBody>
      <dsp:txXfrm>
        <a:off x="0" y="865809"/>
        <a:ext cx="1811722" cy="14628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4D8C6-F66B-4F8C-AF36-40DD80FC6425}">
      <dsp:nvSpPr>
        <dsp:cNvPr id="0" name=""/>
        <dsp:cNvSpPr/>
      </dsp:nvSpPr>
      <dsp:spPr>
        <a:xfrm>
          <a:off x="567702" y="253035"/>
          <a:ext cx="1135404" cy="1135404"/>
        </a:xfrm>
        <a:prstGeom prst="ellipse">
          <a:avLst/>
        </a:prstGeom>
        <a:solidFill>
          <a:srgbClr val="B2C1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45362-C7B4-4CD0-B57E-0345CF66665F}">
      <dsp:nvSpPr>
        <dsp:cNvPr id="0" name=""/>
        <dsp:cNvSpPr/>
      </dsp:nvSpPr>
      <dsp:spPr>
        <a:xfrm>
          <a:off x="782662" y="843098"/>
          <a:ext cx="726658" cy="374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Bahnschrift SemiBold Condensed" panose="020B0502040204020203" pitchFamily="34" charset="0"/>
            </a:rPr>
            <a:t>1 év alatt</a:t>
          </a:r>
        </a:p>
      </dsp:txBody>
      <dsp:txXfrm>
        <a:off x="782662" y="843098"/>
        <a:ext cx="726658" cy="3746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167FB-BE6D-405F-A201-327998DD4AB6}">
      <dsp:nvSpPr>
        <dsp:cNvPr id="0" name=""/>
        <dsp:cNvSpPr/>
      </dsp:nvSpPr>
      <dsp:spPr>
        <a:xfrm>
          <a:off x="567702" y="456657"/>
          <a:ext cx="1135404" cy="11354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67E93-DEF2-43A1-82A6-F974A6D397BF}">
      <dsp:nvSpPr>
        <dsp:cNvPr id="0" name=""/>
        <dsp:cNvSpPr/>
      </dsp:nvSpPr>
      <dsp:spPr>
        <a:xfrm>
          <a:off x="781761" y="1086609"/>
          <a:ext cx="726658" cy="374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Bahnschrift SemiBold Condensed" panose="020B0502040204020203" pitchFamily="34" charset="0"/>
            </a:rPr>
            <a:t>460 fő</a:t>
          </a:r>
        </a:p>
      </dsp:txBody>
      <dsp:txXfrm>
        <a:off x="781761" y="1086609"/>
        <a:ext cx="726658" cy="374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8869B-3CFF-45F0-8E4D-BE2DED5AA30E}">
      <dsp:nvSpPr>
        <dsp:cNvPr id="0" name=""/>
        <dsp:cNvSpPr/>
      </dsp:nvSpPr>
      <dsp:spPr>
        <a:xfrm>
          <a:off x="567702" y="562139"/>
          <a:ext cx="1135404" cy="11354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27C4B-2F15-4E18-8642-320A524D0055}">
      <dsp:nvSpPr>
        <dsp:cNvPr id="0" name=""/>
        <dsp:cNvSpPr/>
      </dsp:nvSpPr>
      <dsp:spPr>
        <a:xfrm>
          <a:off x="772075" y="1165039"/>
          <a:ext cx="726658" cy="374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Bahnschrift SemiBold Condensed" panose="020B0502040204020203" pitchFamily="34" charset="0"/>
            </a:rPr>
            <a:t>753.000 L</a:t>
          </a:r>
        </a:p>
      </dsp:txBody>
      <dsp:txXfrm>
        <a:off x="772075" y="1165039"/>
        <a:ext cx="726658" cy="3746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73104-8BB8-408C-8332-4517BF7F3FB6}">
      <dsp:nvSpPr>
        <dsp:cNvPr id="0" name=""/>
        <dsp:cNvSpPr/>
      </dsp:nvSpPr>
      <dsp:spPr>
        <a:xfrm>
          <a:off x="557559" y="733017"/>
          <a:ext cx="1115118" cy="11151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rgbClr val="AAAE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EDC79-9EA1-45FB-A041-2BA1DE6705B2}">
      <dsp:nvSpPr>
        <dsp:cNvPr id="0" name=""/>
        <dsp:cNvSpPr/>
      </dsp:nvSpPr>
      <dsp:spPr>
        <a:xfrm>
          <a:off x="796715" y="1392412"/>
          <a:ext cx="674045" cy="3070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Bahnschrift SemiBold Condensed" panose="020B0502040204020203" pitchFamily="34" charset="0"/>
            </a:rPr>
            <a:t>673 L</a:t>
          </a:r>
        </a:p>
      </dsp:txBody>
      <dsp:txXfrm>
        <a:off x="796715" y="1392412"/>
        <a:ext cx="674045" cy="307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15FB2-15F7-4E57-9910-0191DC65BCD5}">
      <dsp:nvSpPr>
        <dsp:cNvPr id="0" name=""/>
        <dsp:cNvSpPr/>
      </dsp:nvSpPr>
      <dsp:spPr>
        <a:xfrm>
          <a:off x="256329" y="0"/>
          <a:ext cx="5198465" cy="161675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rgbClr val="9CA89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55AB4-E4D4-42E7-814C-785DA0FB2BDC}">
      <dsp:nvSpPr>
        <dsp:cNvPr id="0" name=""/>
        <dsp:cNvSpPr/>
      </dsp:nvSpPr>
      <dsp:spPr>
        <a:xfrm>
          <a:off x="2221871" y="646701"/>
          <a:ext cx="976002" cy="9700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000" kern="1200"/>
        </a:p>
      </dsp:txBody>
      <dsp:txXfrm>
        <a:off x="2221871" y="646701"/>
        <a:ext cx="976002" cy="970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42AD-4F94-4E50-A5BA-AF7DF7293039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F999-3AE9-4D38-B5B3-FE44904E3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62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42AD-4F94-4E50-A5BA-AF7DF7293039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F999-3AE9-4D38-B5B3-FE44904E3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12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42AD-4F94-4E50-A5BA-AF7DF7293039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F999-3AE9-4D38-B5B3-FE44904E3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495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42AD-4F94-4E50-A5BA-AF7DF7293039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F999-3AE9-4D38-B5B3-FE44904E3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609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42AD-4F94-4E50-A5BA-AF7DF7293039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F999-3AE9-4D38-B5B3-FE44904E3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42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42AD-4F94-4E50-A5BA-AF7DF7293039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F999-3AE9-4D38-B5B3-FE44904E3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162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42AD-4F94-4E50-A5BA-AF7DF7293039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F999-3AE9-4D38-B5B3-FE44904E3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3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42AD-4F94-4E50-A5BA-AF7DF7293039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F999-3AE9-4D38-B5B3-FE44904E3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58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42AD-4F94-4E50-A5BA-AF7DF7293039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F999-3AE9-4D38-B5B3-FE44904E3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754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42AD-4F94-4E50-A5BA-AF7DF7293039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F999-3AE9-4D38-B5B3-FE44904E3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42AD-4F94-4E50-A5BA-AF7DF7293039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F999-3AE9-4D38-B5B3-FE44904E3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18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242AD-4F94-4E50-A5BA-AF7DF7293039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F999-3AE9-4D38-B5B3-FE44904E3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686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microsoft.com/office/2007/relationships/hdphoto" Target="../media/hdphoto23.wdp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8.png"/><Relationship Id="rId3" Type="http://schemas.openxmlformats.org/officeDocument/2006/relationships/diagramData" Target="../diagrams/data1.xml"/><Relationship Id="rId21" Type="http://schemas.microsoft.com/office/2007/relationships/hdphoto" Target="../media/hdphoto2.wdp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4.jpg"/><Relationship Id="rId16" Type="http://schemas.openxmlformats.org/officeDocument/2006/relationships/diagramColors" Target="../diagrams/colors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hdphoto" Target="../media/hdphoto3.wdp"/><Relationship Id="rId10" Type="http://schemas.openxmlformats.org/officeDocument/2006/relationships/diagramQuickStyle" Target="../diagrams/quickStyle2.xml"/><Relationship Id="rId19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26" Type="http://schemas.microsoft.com/office/2007/relationships/hdphoto" Target="../media/hdphoto6.wdp"/><Relationship Id="rId39" Type="http://schemas.microsoft.com/office/2007/relationships/hdphoto" Target="../media/hdphoto10.wdp"/><Relationship Id="rId21" Type="http://schemas.openxmlformats.org/officeDocument/2006/relationships/diagramColors" Target="../diagrams/colors7.xml"/><Relationship Id="rId34" Type="http://schemas.openxmlformats.org/officeDocument/2006/relationships/diagramColors" Target="../diagrams/colors8.xml"/><Relationship Id="rId42" Type="http://schemas.openxmlformats.org/officeDocument/2006/relationships/image" Target="../media/image23.png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6" Type="http://schemas.openxmlformats.org/officeDocument/2006/relationships/diagramColors" Target="../diagrams/colors6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microsoft.com/office/2007/relationships/hdphoto" Target="../media/hdphoto5.wdp"/><Relationship Id="rId32" Type="http://schemas.openxmlformats.org/officeDocument/2006/relationships/diagramLayout" Target="../diagrams/layout8.xml"/><Relationship Id="rId37" Type="http://schemas.microsoft.com/office/2007/relationships/hdphoto" Target="../media/hdphoto9.wdp"/><Relationship Id="rId40" Type="http://schemas.openxmlformats.org/officeDocument/2006/relationships/image" Target="../media/image22.png"/><Relationship Id="rId45" Type="http://schemas.microsoft.com/office/2007/relationships/hdphoto" Target="../media/hdphoto13.wdp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image" Target="../media/image15.png"/><Relationship Id="rId28" Type="http://schemas.microsoft.com/office/2007/relationships/hdphoto" Target="../media/hdphoto7.wdp"/><Relationship Id="rId36" Type="http://schemas.openxmlformats.org/officeDocument/2006/relationships/image" Target="../media/image20.png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31" Type="http://schemas.openxmlformats.org/officeDocument/2006/relationships/diagramData" Target="../diagrams/data8.xml"/><Relationship Id="rId44" Type="http://schemas.openxmlformats.org/officeDocument/2006/relationships/image" Target="../media/image24.png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openxmlformats.org/officeDocument/2006/relationships/image" Target="../media/image17.png"/><Relationship Id="rId30" Type="http://schemas.microsoft.com/office/2007/relationships/hdphoto" Target="../media/hdphoto8.wdp"/><Relationship Id="rId35" Type="http://schemas.microsoft.com/office/2007/relationships/diagramDrawing" Target="../diagrams/drawing8.xml"/><Relationship Id="rId43" Type="http://schemas.microsoft.com/office/2007/relationships/hdphoto" Target="../media/hdphoto12.wdp"/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5" Type="http://schemas.openxmlformats.org/officeDocument/2006/relationships/image" Target="../media/image16.png"/><Relationship Id="rId33" Type="http://schemas.openxmlformats.org/officeDocument/2006/relationships/diagramQuickStyle" Target="../diagrams/quickStyle8.xml"/><Relationship Id="rId38" Type="http://schemas.openxmlformats.org/officeDocument/2006/relationships/image" Target="../media/image21.png"/><Relationship Id="rId20" Type="http://schemas.openxmlformats.org/officeDocument/2006/relationships/diagramQuickStyle" Target="../diagrams/quickStyle7.xml"/><Relationship Id="rId41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microsoft.com/office/2007/relationships/hdphoto" Target="../media/hdphoto15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3.png"/><Relationship Id="rId7" Type="http://schemas.microsoft.com/office/2007/relationships/hdphoto" Target="../media/hdphoto17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5.png"/><Relationship Id="rId10" Type="http://schemas.openxmlformats.org/officeDocument/2006/relationships/image" Target="../media/image47.jpeg"/><Relationship Id="rId4" Type="http://schemas.microsoft.com/office/2007/relationships/hdphoto" Target="../media/hdphoto16.wdp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microsoft.com/office/2007/relationships/hdphoto" Target="../media/hdphoto19.wdp"/><Relationship Id="rId12" Type="http://schemas.openxmlformats.org/officeDocument/2006/relationships/image" Target="../media/image5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microsoft.com/office/2007/relationships/hdphoto" Target="../media/hdphoto2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" y="0"/>
            <a:ext cx="12188381" cy="6860038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2009998" y="2967549"/>
            <a:ext cx="8172000" cy="36000"/>
          </a:xfrm>
          <a:prstGeom prst="line">
            <a:avLst/>
          </a:prstGeom>
          <a:ln w="28575">
            <a:solidFill>
              <a:srgbClr val="808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4279737" y="4432261"/>
            <a:ext cx="3632522" cy="18828"/>
          </a:xfrm>
          <a:prstGeom prst="line">
            <a:avLst/>
          </a:prstGeom>
          <a:ln w="28575">
            <a:solidFill>
              <a:srgbClr val="808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3232879" y="3555093"/>
            <a:ext cx="575104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6600" b="1" dirty="0">
                <a:ln w="57150"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6600" b="1" i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1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Szürkevíz</a:t>
            </a:r>
          </a:p>
        </p:txBody>
      </p:sp>
      <p:cxnSp>
        <p:nvCxnSpPr>
          <p:cNvPr id="10" name="Egyenes összekötő 9"/>
          <p:cNvCxnSpPr/>
          <p:nvPr/>
        </p:nvCxnSpPr>
        <p:spPr>
          <a:xfrm flipV="1">
            <a:off x="4816549" y="3594184"/>
            <a:ext cx="2583711" cy="14880"/>
          </a:xfrm>
          <a:prstGeom prst="line">
            <a:avLst/>
          </a:prstGeom>
          <a:ln w="28575">
            <a:solidFill>
              <a:srgbClr val="808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4279737" y="2376652"/>
            <a:ext cx="7308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4400" dirty="0">
                <a:solidFill>
                  <a:srgbClr val="4868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Harcim</a:t>
            </a:r>
            <a:r>
              <a:rPr lang="hu-HU" sz="4400" dirty="0">
                <a:solidFill>
                  <a:srgbClr val="1D5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acák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bemutatja: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43" y="404914"/>
            <a:ext cx="3039311" cy="1599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/>
          <a:srcRect l="7510" t="12824" r="78556" b="51185"/>
          <a:stretch/>
        </p:blipFill>
        <p:spPr>
          <a:xfrm>
            <a:off x="10031717" y="203242"/>
            <a:ext cx="1542799" cy="2240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9696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8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4760" cy="6858000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3672822" y="2649442"/>
            <a:ext cx="2116040" cy="1983630"/>
          </a:xfrm>
          <a:prstGeom prst="ellipse">
            <a:avLst/>
          </a:prstGeom>
          <a:solidFill>
            <a:srgbClr val="508A80"/>
          </a:solidFill>
          <a:ln>
            <a:solidFill>
              <a:srgbClr val="508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1128526" y="2839737"/>
            <a:ext cx="1594828" cy="1573547"/>
          </a:xfrm>
          <a:prstGeom prst="ellipse">
            <a:avLst/>
          </a:prstGeom>
          <a:solidFill>
            <a:srgbClr val="508A80"/>
          </a:solidFill>
          <a:ln>
            <a:solidFill>
              <a:srgbClr val="508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87" y="2787793"/>
            <a:ext cx="1003370" cy="100337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41" y="2554161"/>
            <a:ext cx="1229646" cy="1229646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4303494" y="3707689"/>
            <a:ext cx="1197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u="sng" dirty="0" err="1">
                <a:latin typeface="Bahnschrift SemiBold Condensed" panose="020B0502040204020203" pitchFamily="34" charset="0"/>
              </a:rPr>
              <a:t>Gimi</a:t>
            </a:r>
            <a:endParaRPr lang="hu-HU" sz="4000" u="sng" dirty="0">
              <a:latin typeface="Bahnschrift SemiBold Condensed" panose="020B0502040204020203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224230" y="3719313"/>
            <a:ext cx="134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u="sng" dirty="0">
                <a:latin typeface="Bahnschrift SemiBold Condensed" panose="020B0502040204020203" pitchFamily="34" charset="0"/>
              </a:rPr>
              <a:t>Otthonok</a:t>
            </a:r>
            <a:endParaRPr lang="hu-HU" sz="2400" u="sng" dirty="0">
              <a:latin typeface="Bahnschrift SemiBold Condensed" panose="020B0502040204020203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158705" y="755238"/>
            <a:ext cx="4355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6969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Miért jó </a:t>
            </a:r>
            <a:r>
              <a:rPr lang="hu-HU" sz="4400" dirty="0">
                <a:solidFill>
                  <a:srgbClr val="6969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r>
              <a:rPr lang="hu-HU" sz="4000" dirty="0">
                <a:solidFill>
                  <a:srgbClr val="6969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31" b="89937" l="9756" r="89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788" y="4164833"/>
            <a:ext cx="2029405" cy="196753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513" y="2422201"/>
            <a:ext cx="1981852" cy="1926026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980" y="889004"/>
            <a:ext cx="1949760" cy="1894838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6" b="89754" l="9787" r="95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11" y="1489315"/>
            <a:ext cx="1436229" cy="1491233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4824" y="211910"/>
            <a:ext cx="1528027" cy="1581958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9414" y="-155653"/>
            <a:ext cx="1340521" cy="1387833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5842" y="2713575"/>
            <a:ext cx="1544169" cy="1598668"/>
          </a:xfrm>
          <a:prstGeom prst="rect">
            <a:avLst/>
          </a:prstGeom>
        </p:spPr>
      </p:pic>
      <p:sp>
        <p:nvSpPr>
          <p:cNvPr id="29" name="Jobbra nyíl 28"/>
          <p:cNvSpPr/>
          <p:nvPr/>
        </p:nvSpPr>
        <p:spPr>
          <a:xfrm rot="18677793">
            <a:off x="5472748" y="2383757"/>
            <a:ext cx="365295" cy="359202"/>
          </a:xfrm>
          <a:prstGeom prst="rightArrow">
            <a:avLst>
              <a:gd name="adj1" fmla="val 38160"/>
              <a:gd name="adj2" fmla="val 50000"/>
            </a:avLst>
          </a:prstGeom>
          <a:solidFill>
            <a:srgbClr val="B2C1A2"/>
          </a:solidFill>
          <a:ln>
            <a:solidFill>
              <a:srgbClr val="B2C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858036">
            <a:off x="6063574" y="3344342"/>
            <a:ext cx="329213" cy="341406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076021">
            <a:off x="5560828" y="4414854"/>
            <a:ext cx="329213" cy="341406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94129">
            <a:off x="7293762" y="1078058"/>
            <a:ext cx="333670" cy="381676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714624">
            <a:off x="7673972" y="2099975"/>
            <a:ext cx="390059" cy="432375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06339">
            <a:off x="7787592" y="5552479"/>
            <a:ext cx="329213" cy="341406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392216">
            <a:off x="8309035" y="2727108"/>
            <a:ext cx="372670" cy="386472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569662">
            <a:off x="8379945" y="3473457"/>
            <a:ext cx="381560" cy="395692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8042189" y="4204835"/>
            <a:ext cx="376545" cy="390491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5179" y="4090369"/>
            <a:ext cx="1485314" cy="1544022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1933" y="5308709"/>
            <a:ext cx="1486964" cy="1545737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2857538" y="3296286"/>
            <a:ext cx="660448" cy="66044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544831">
            <a:off x="7662613" y="1431959"/>
            <a:ext cx="579170" cy="56697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361610">
            <a:off x="7673912" y="4930724"/>
            <a:ext cx="39017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4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8"/>
            <a:ext cx="12192000" cy="68620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33" y="3568507"/>
            <a:ext cx="8193734" cy="6706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041780" y="4634364"/>
            <a:ext cx="5975430" cy="4890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886733" y="2966231"/>
            <a:ext cx="8018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864793" y="4265904"/>
            <a:ext cx="432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1D5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 err="1">
                <a:solidFill>
                  <a:srgbClr val="1D5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gimi</a:t>
            </a:r>
            <a:r>
              <a:rPr lang="hu-HU" sz="2800" dirty="0">
                <a:solidFill>
                  <a:srgbClr val="1D5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vize mindig zöldebb!</a:t>
            </a:r>
          </a:p>
        </p:txBody>
      </p:sp>
    </p:spTree>
    <p:extLst>
      <p:ext uri="{BB962C8B-B14F-4D97-AF65-F5344CB8AC3E}">
        <p14:creationId xmlns:p14="http://schemas.microsoft.com/office/powerpoint/2010/main" val="101665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" y="1"/>
            <a:ext cx="12184760" cy="68580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40689844"/>
              </p:ext>
            </p:extLst>
          </p:nvPr>
        </p:nvGraphicFramePr>
        <p:xfrm>
          <a:off x="392212" y="2110689"/>
          <a:ext cx="4169539" cy="243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19660620"/>
              </p:ext>
            </p:extLst>
          </p:nvPr>
        </p:nvGraphicFramePr>
        <p:xfrm>
          <a:off x="4791919" y="2110688"/>
          <a:ext cx="2268637" cy="243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796932001"/>
              </p:ext>
            </p:extLst>
          </p:nvPr>
        </p:nvGraphicFramePr>
        <p:xfrm>
          <a:off x="8353064" y="2110687"/>
          <a:ext cx="2314936" cy="243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0" name="Kép 1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57" b="94643" l="4231" r="94231">
                        <a14:foregroundMark x1="51538" y1="78214" x2="51538" y2="78214"/>
                        <a14:foregroundMark x1="48462" y1="90000" x2="48462" y2="90000"/>
                        <a14:foregroundMark x1="15385" y1="63571" x2="15385" y2="63571"/>
                        <a14:foregroundMark x1="9615" y1="45357" x2="9615" y2="45357"/>
                        <a14:foregroundMark x1="16538" y1="27143" x2="16538" y2="27143"/>
                        <a14:foregroundMark x1="50000" y1="13929" x2="50000" y2="13929"/>
                        <a14:foregroundMark x1="80385" y1="30357" x2="80385" y2="30357"/>
                        <a14:foregroundMark x1="48077" y1="67500" x2="48077" y2="67500"/>
                        <a14:foregroundMark x1="52308" y1="67143" x2="52308" y2="67143"/>
                        <a14:foregroundMark x1="46538" y1="48571" x2="46538" y2="48571"/>
                        <a14:foregroundMark x1="67692" y1="16429" x2="67692" y2="16429"/>
                        <a14:foregroundMark x1="30769" y1="14643" x2="30769" y2="14643"/>
                        <a14:foregroundMark x1="77692" y1="60000" x2="77692" y2="60000"/>
                        <a14:foregroundMark x1="82308" y1="46071" x2="82308" y2="4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31497" y="1718197"/>
            <a:ext cx="1090968" cy="1174889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10000" r="90000">
                        <a14:foregroundMark x1="45652" y1="11914" x2="45652" y2="11914"/>
                        <a14:foregroundMark x1="40652" y1="47070" x2="40652" y2="47070"/>
                        <a14:foregroundMark x1="48696" y1="47266" x2="48696" y2="47266"/>
                        <a14:foregroundMark x1="37935" y1="62109" x2="38587" y2="62109"/>
                        <a14:foregroundMark x1="48696" y1="63281" x2="49130" y2="63477"/>
                        <a14:foregroundMark x1="51630" y1="94336" x2="51630" y2="94336"/>
                        <a14:foregroundMark x1="61630" y1="62500" x2="61630" y2="62500"/>
                        <a14:foregroundMark x1="62174" y1="47852" x2="62174" y2="47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29" y="1858058"/>
            <a:ext cx="1859815" cy="103502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14582" y="3854618"/>
            <a:ext cx="223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Napelemek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39100" y1="30648" x2="39100" y2="30648"/>
                        <a14:foregroundMark x1="52900" y1="33704" x2="52900" y2="33704"/>
                        <a14:foregroundMark x1="58500" y1="33611" x2="58500" y2="33611"/>
                        <a14:foregroundMark x1="57600" y1="29815" x2="57600" y2="29815"/>
                        <a14:foregroundMark x1="59600" y1="38611" x2="59600" y2="38611"/>
                        <a14:foregroundMark x1="58900" y1="43981" x2="58900" y2="43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44" y="1187251"/>
            <a:ext cx="2193286" cy="2368749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137682" y="794997"/>
            <a:ext cx="537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7878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Tetteink a fenntarthatóságért: </a:t>
            </a:r>
          </a:p>
        </p:txBody>
      </p:sp>
    </p:spTree>
    <p:extLst>
      <p:ext uri="{BB962C8B-B14F-4D97-AF65-F5344CB8AC3E}">
        <p14:creationId xmlns:p14="http://schemas.microsoft.com/office/powerpoint/2010/main" val="232478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" y="1"/>
            <a:ext cx="12184760" cy="6858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4164563" y="2316163"/>
            <a:ext cx="3862873" cy="26592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064" y1="28377" x2="41064" y2="28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209800"/>
            <a:ext cx="3048000" cy="3048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66326" y="799197"/>
            <a:ext cx="481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7878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tehetünk a vízzel?</a:t>
            </a:r>
          </a:p>
        </p:txBody>
      </p:sp>
    </p:spTree>
    <p:extLst>
      <p:ext uri="{BB962C8B-B14F-4D97-AF65-F5344CB8AC3E}">
        <p14:creationId xmlns:p14="http://schemas.microsoft.com/office/powerpoint/2010/main" val="193090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" y="0"/>
            <a:ext cx="12188379" cy="686003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96677851"/>
              </p:ext>
            </p:extLst>
          </p:nvPr>
        </p:nvGraphicFramePr>
        <p:xfrm>
          <a:off x="705332" y="2316163"/>
          <a:ext cx="2270809" cy="164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40531292"/>
              </p:ext>
            </p:extLst>
          </p:nvPr>
        </p:nvGraphicFramePr>
        <p:xfrm>
          <a:off x="2542447" y="2112539"/>
          <a:ext cx="2270809" cy="204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98021812"/>
              </p:ext>
            </p:extLst>
          </p:nvPr>
        </p:nvGraphicFramePr>
        <p:xfrm>
          <a:off x="4439852" y="1997182"/>
          <a:ext cx="2270809" cy="225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634062497"/>
              </p:ext>
            </p:extLst>
          </p:nvPr>
        </p:nvGraphicFramePr>
        <p:xfrm>
          <a:off x="6276967" y="1848765"/>
          <a:ext cx="2230236" cy="258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8" name="Kép 1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90205" y="2824245"/>
            <a:ext cx="1226949" cy="777793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9167" l="9483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1515">
            <a:off x="3976723" y="2771228"/>
            <a:ext cx="1281548" cy="883826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3721">
            <a:off x="5967168" y="2762518"/>
            <a:ext cx="1029914" cy="748759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23" flipV="1">
            <a:off x="8035217" y="2525197"/>
            <a:ext cx="2918926" cy="2332894"/>
          </a:xfrm>
          <a:prstGeom prst="rect">
            <a:avLst/>
          </a:prstGeom>
        </p:spPr>
      </p:pic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935803326"/>
              </p:ext>
            </p:extLst>
          </p:nvPr>
        </p:nvGraphicFramePr>
        <p:xfrm>
          <a:off x="3291062" y="4083597"/>
          <a:ext cx="5609875" cy="161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pic>
        <p:nvPicPr>
          <p:cNvPr id="24" name="Kép 23"/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>
                        <a14:foregroundMark x1="65333" y1="21167" x2="65333" y2="21167"/>
                        <a14:foregroundMark x1="59111" y1="35333" x2="59111" y2="35333"/>
                        <a14:foregroundMark x1="73778" y1="53500" x2="73778" y2="53500"/>
                        <a14:foregroundMark x1="27556" y1="53667" x2="27556" y2="53667"/>
                        <a14:foregroundMark x1="31444" y1="42000" x2="31444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62" y="2399616"/>
            <a:ext cx="1533590" cy="1022393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>
                        <a14:foregroundMark x1="23810" y1="56345" x2="23810" y2="56345"/>
                        <a14:foregroundMark x1="17262" y1="60419" x2="17262" y2="60419"/>
                        <a14:foregroundMark x1="31190" y1="38300" x2="31190" y2="38300"/>
                        <a14:foregroundMark x1="31786" y1="40978" x2="31786" y2="40978"/>
                        <a14:foregroundMark x1="36786" y1="44703" x2="36786" y2="44703"/>
                        <a14:foregroundMark x1="27778" y1="29054" x2="27778" y2="29054"/>
                        <a14:foregroundMark x1="77083" y1="54054" x2="77083" y2="54054"/>
                        <a14:foregroundMark x1="77083" y1="95946" x2="77083" y2="95946"/>
                        <a14:foregroundMark x1="4861" y1="78378" x2="4861" y2="78378"/>
                        <a14:foregroundMark x1="24306" y1="95270" x2="24306" y2="95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25" y="2509180"/>
            <a:ext cx="715808" cy="731998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99688" l="0" r="100000">
                        <a14:foregroundMark x1="21250" y1="14688" x2="21250" y2="14688"/>
                        <a14:foregroundMark x1="62187" y1="10000" x2="62187" y2="10000"/>
                        <a14:foregroundMark x1="61250" y1="43750" x2="61250" y2="43750"/>
                        <a14:foregroundMark x1="76250" y1="55313" x2="76250" y2="55313"/>
                        <a14:foregroundMark x1="75938" y1="71875" x2="75938" y2="71875"/>
                        <a14:foregroundMark x1="42813" y1="59375" x2="42813" y2="59375"/>
                        <a14:foregroundMark x1="41250" y1="40938" x2="41250" y2="40938"/>
                        <a14:foregroundMark x1="23438" y1="41563" x2="23438" y2="41563"/>
                        <a14:foregroundMark x1="27813" y1="63125" x2="27813" y2="6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20" y="2530110"/>
            <a:ext cx="676385" cy="676385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7111" b="90000" l="7222" r="95000">
                        <a14:foregroundMark x1="37889" y1="26333" x2="37889" y2="26333"/>
                        <a14:foregroundMark x1="49222" y1="64333" x2="49222" y2="64333"/>
                        <a14:backgroundMark x1="54667" y1="45556" x2="54667" y2="45556"/>
                        <a14:backgroundMark x1="52556" y1="45111" x2="52556" y2="45111"/>
                        <a14:backgroundMark x1="51111" y1="44222" x2="51111" y2="44222"/>
                        <a14:backgroundMark x1="49000" y1="44222" x2="49000" y2="44222"/>
                        <a14:backgroundMark x1="46889" y1="43889" x2="46889" y2="43889"/>
                        <a14:backgroundMark x1="45333" y1="42222" x2="45333" y2="42222"/>
                        <a14:backgroundMark x1="56667" y1="44778" x2="56667" y2="4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2" y="2380149"/>
            <a:ext cx="888192" cy="888192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14" y="3931089"/>
            <a:ext cx="934110" cy="93411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161782" y="671091"/>
            <a:ext cx="4310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696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iskolánk</a:t>
            </a:r>
            <a:r>
              <a:rPr lang="hu-HU" sz="4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843602" y="4292009"/>
            <a:ext cx="4144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</a:rPr>
              <a:t>806.000 Ft</a:t>
            </a:r>
          </a:p>
        </p:txBody>
      </p:sp>
    </p:spTree>
    <p:extLst>
      <p:ext uri="{BB962C8B-B14F-4D97-AF65-F5344CB8AC3E}">
        <p14:creationId xmlns:p14="http://schemas.microsoft.com/office/powerpoint/2010/main" val="23286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" y="0"/>
            <a:ext cx="12184760" cy="6858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21" y="4095987"/>
            <a:ext cx="1890483" cy="1890483"/>
          </a:xfrm>
          <a:prstGeom prst="rect">
            <a:avLst/>
          </a:prstGeom>
        </p:spPr>
      </p:pic>
      <p:sp>
        <p:nvSpPr>
          <p:cNvPr id="15" name="Szalagnyíl balra 14"/>
          <p:cNvSpPr/>
          <p:nvPr/>
        </p:nvSpPr>
        <p:spPr>
          <a:xfrm rot="3355130">
            <a:off x="4448436" y="3025343"/>
            <a:ext cx="538539" cy="1821823"/>
          </a:xfrm>
          <a:prstGeom prst="curvedLeftArrow">
            <a:avLst>
              <a:gd name="adj1" fmla="val 16136"/>
              <a:gd name="adj2" fmla="val 50000"/>
              <a:gd name="adj3" fmla="val 24866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4903" flipH="1">
            <a:off x="6409842" y="3295300"/>
            <a:ext cx="1497165" cy="117460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71" b="95463" l="10000" r="90000">
                        <a14:backgroundMark x1="47024" y1="29764" x2="47024" y2="29764"/>
                        <a14:backgroundMark x1="47857" y1="25953" x2="47857" y2="25953"/>
                        <a14:backgroundMark x1="48095" y1="24864" x2="48095" y2="24864"/>
                        <a14:backgroundMark x1="52381" y1="15064" x2="52381" y2="15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24" y="1304973"/>
            <a:ext cx="3993387" cy="261947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128275" y="799197"/>
            <a:ext cx="47220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Hogy mi az a szürkevíz?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74" y="4422929"/>
            <a:ext cx="1261425" cy="12614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1695" y="2533899"/>
            <a:ext cx="1889924" cy="189602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3588" y="2771494"/>
            <a:ext cx="1339703" cy="141384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0899" y="884768"/>
            <a:ext cx="1889924" cy="189602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2207" y1="5325" x2="62207" y2="5325"/>
                        <a14:foregroundMark x1="22742" y1="39645" x2="22742" y2="39645"/>
                        <a14:foregroundMark x1="14716" y1="34911" x2="14716" y2="34911"/>
                        <a14:foregroundMark x1="11037" y1="34911" x2="11037" y2="34911"/>
                        <a14:foregroundMark x1="2341" y1="42012" x2="2341" y2="42012"/>
                        <a14:foregroundMark x1="1338" y1="55621" x2="1338" y2="55621"/>
                        <a14:foregroundMark x1="5017" y1="52071" x2="5017" y2="52071"/>
                        <a14:foregroundMark x1="13712" y1="48521" x2="13712" y2="48521"/>
                        <a14:foregroundMark x1="20736" y1="49112" x2="20736" y2="49112"/>
                        <a14:foregroundMark x1="16722" y1="61538" x2="16722" y2="61538"/>
                        <a14:foregroundMark x1="10368" y1="61538" x2="10368" y2="61538"/>
                        <a14:foregroundMark x1="4013" y1="67456" x2="4013" y2="67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79">
            <a:off x="7797024" y="1341174"/>
            <a:ext cx="1635143" cy="1119159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68" y="2857419"/>
            <a:ext cx="2016671" cy="201667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31" y="3107438"/>
            <a:ext cx="1658471" cy="16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" y="1"/>
            <a:ext cx="12184760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412" y="2352520"/>
            <a:ext cx="2274256" cy="255696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668" y="2145179"/>
            <a:ext cx="3162381" cy="29137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5443" y="1039162"/>
            <a:ext cx="3670110" cy="477967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253412" y="625151"/>
            <a:ext cx="410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ötletünk:</a:t>
            </a:r>
          </a:p>
        </p:txBody>
      </p:sp>
      <p:pic>
        <p:nvPicPr>
          <p:cNvPr id="9" name="szurkeviz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38092" y="1433613"/>
            <a:ext cx="2244811" cy="39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" y="1"/>
            <a:ext cx="12184760" cy="6858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1524000" y="2080726"/>
            <a:ext cx="2379306" cy="3284376"/>
          </a:xfrm>
          <a:prstGeom prst="roundRect">
            <a:avLst/>
          </a:prstGeom>
          <a:solidFill>
            <a:srgbClr val="517470"/>
          </a:solidFill>
          <a:ln>
            <a:solidFill>
              <a:srgbClr val="517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4883020" y="2080726"/>
            <a:ext cx="2425959" cy="3284376"/>
          </a:xfrm>
          <a:prstGeom prst="roundRect">
            <a:avLst/>
          </a:prstGeom>
          <a:solidFill>
            <a:srgbClr val="517470"/>
          </a:solidFill>
          <a:ln>
            <a:solidFill>
              <a:srgbClr val="517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8164286" y="2948473"/>
            <a:ext cx="3060441" cy="1306286"/>
          </a:xfrm>
          <a:prstGeom prst="roundRect">
            <a:avLst/>
          </a:prstGeom>
          <a:solidFill>
            <a:srgbClr val="AABFB8"/>
          </a:solidFill>
          <a:ln>
            <a:solidFill>
              <a:srgbClr val="AABF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Pluszjel 7"/>
          <p:cNvSpPr/>
          <p:nvPr/>
        </p:nvSpPr>
        <p:spPr>
          <a:xfrm>
            <a:off x="3995056" y="3205065"/>
            <a:ext cx="796213" cy="793102"/>
          </a:xfrm>
          <a:prstGeom prst="mathPlus">
            <a:avLst/>
          </a:prstGeom>
          <a:solidFill>
            <a:srgbClr val="AABFB8"/>
          </a:solidFill>
          <a:ln>
            <a:solidFill>
              <a:srgbClr val="AABF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gyenlő 8"/>
          <p:cNvSpPr/>
          <p:nvPr/>
        </p:nvSpPr>
        <p:spPr>
          <a:xfrm>
            <a:off x="7350839" y="3359360"/>
            <a:ext cx="771587" cy="484511"/>
          </a:xfrm>
          <a:prstGeom prst="mathEqual">
            <a:avLst/>
          </a:prstGeom>
          <a:solidFill>
            <a:srgbClr val="AABFB8"/>
          </a:solidFill>
          <a:ln>
            <a:solidFill>
              <a:srgbClr val="AABF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30" y="1568624"/>
            <a:ext cx="1636441" cy="16364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45" y="1533609"/>
            <a:ext cx="1565108" cy="156510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868" y="2632106"/>
            <a:ext cx="727254" cy="727254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5251379" y="3675001"/>
            <a:ext cx="199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Bahnschrift SemiBold Condensed" panose="020B0502040204020203" pitchFamily="34" charset="0"/>
              </a:rPr>
              <a:t>756.200FT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733701" y="3675001"/>
            <a:ext cx="195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Bahnschrift SemiBold Condensed" panose="020B0502040204020203" pitchFamily="34" charset="0"/>
              </a:rPr>
              <a:t>1.833.924FT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8641212" y="3216894"/>
            <a:ext cx="2393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latin typeface="Bahnschrift SemiLight Condensed" panose="020B0502040204020203" pitchFamily="34" charset="0"/>
              </a:rPr>
              <a:t>2.590.124FT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215852" y="487427"/>
            <a:ext cx="4935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6969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csőrendszer kialakításának költsége:</a:t>
            </a:r>
          </a:p>
        </p:txBody>
      </p:sp>
      <p:sp>
        <p:nvSpPr>
          <p:cNvPr id="15" name="Ellipszis 14"/>
          <p:cNvSpPr/>
          <p:nvPr/>
        </p:nvSpPr>
        <p:spPr>
          <a:xfrm>
            <a:off x="9153824" y="1210760"/>
            <a:ext cx="1368094" cy="1176532"/>
          </a:xfrm>
          <a:prstGeom prst="ellipse">
            <a:avLst/>
          </a:prstGeom>
          <a:solidFill>
            <a:srgbClr val="B2C1A2"/>
          </a:solidFill>
          <a:ln>
            <a:solidFill>
              <a:srgbClr val="B2C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9395885" y="1423283"/>
            <a:ext cx="1129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3 év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448540">
            <a:off x="9456838" y="2212682"/>
            <a:ext cx="762066" cy="951058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3876" r="2705" b="3256"/>
          <a:stretch/>
        </p:blipFill>
        <p:spPr>
          <a:xfrm>
            <a:off x="7933103" y="1186980"/>
            <a:ext cx="3343646" cy="4070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99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" y="1"/>
            <a:ext cx="12184760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946" y1="9845" x2="35946" y2="9845"/>
                        <a14:foregroundMark x1="38746" y1="7772" x2="38746" y2="7772"/>
                        <a14:foregroundMark x1="38522" y1="8290" x2="35722" y2="7254"/>
                        <a14:foregroundMark x1="40090" y1="17098" x2="37850" y2="18912"/>
                        <a14:foregroundMark x1="46249" y1="9845" x2="53191" y2="10881"/>
                        <a14:foregroundMark x1="87458" y1="27202" x2="89922" y2="25130"/>
                        <a14:foregroundMark x1="5151" y1="56477" x2="18141" y2="46891"/>
                        <a14:foregroundMark x1="36730" y1="49482" x2="36730" y2="49482"/>
                        <a14:backgroundMark x1="28443" y1="96114" x2="66181" y2="97668"/>
                        <a14:backgroundMark x1="5151" y1="61140" x2="8847" y2="75389"/>
                        <a14:backgroundMark x1="15454" y1="80570" x2="24972" y2="87565"/>
                        <a14:backgroundMark x1="54759" y1="41451" x2="54759" y2="41451"/>
                        <a14:backgroundMark x1="52184" y1="16580" x2="52184" y2="16580"/>
                        <a14:backgroundMark x1="98656" y1="44819" x2="99776" y2="41969"/>
                        <a14:backgroundMark x1="88802" y1="68653" x2="71669" y2="87047"/>
                        <a14:backgroundMark x1="90817" y1="62694" x2="99776" y2="35751"/>
                        <a14:backgroundMark x1="15230" y1="77979" x2="7839" y2="67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51" y="3777329"/>
            <a:ext cx="4081852" cy="176438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973">
            <a:off x="3402197" y="2817881"/>
            <a:ext cx="3314700" cy="22574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61" b="99869" l="0" r="100000">
                        <a14:foregroundMark x1="28023" y1="78170" x2="28023" y2="78170"/>
                        <a14:foregroundMark x1="37326" y1="85752" x2="37791" y2="85752"/>
                        <a14:foregroundMark x1="48023" y1="81569" x2="48372" y2="81569"/>
                        <a14:foregroundMark x1="64186" y1="84575" x2="64186" y2="84575"/>
                        <a14:foregroundMark x1="74070" y1="80654" x2="74070" y2="80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19" y="2395229"/>
            <a:ext cx="2764973" cy="245954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278294" y="634482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esőkert: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6008517" y="2701964"/>
            <a:ext cx="1743740" cy="1072066"/>
          </a:xfrm>
          <a:prstGeom prst="roundRect">
            <a:avLst/>
          </a:prstGeom>
          <a:solidFill>
            <a:srgbClr val="AABFB8"/>
          </a:solidFill>
          <a:ln>
            <a:solidFill>
              <a:srgbClr val="AABF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7746433" y="1764638"/>
            <a:ext cx="1738850" cy="1103050"/>
          </a:xfrm>
          <a:prstGeom prst="roundRect">
            <a:avLst/>
          </a:prstGeom>
          <a:solidFill>
            <a:srgbClr val="AABFB8"/>
          </a:solidFill>
          <a:ln>
            <a:solidFill>
              <a:srgbClr val="AABF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9479459" y="2701964"/>
            <a:ext cx="1743739" cy="1072065"/>
          </a:xfrm>
          <a:prstGeom prst="roundRect">
            <a:avLst/>
          </a:prstGeom>
          <a:solidFill>
            <a:srgbClr val="AABFB8"/>
          </a:solidFill>
          <a:ln>
            <a:solidFill>
              <a:srgbClr val="AABF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86" y="1853646"/>
            <a:ext cx="1500743" cy="925034"/>
          </a:xfrm>
          <a:prstGeom prst="roundRect">
            <a:avLst>
              <a:gd name="adj" fmla="val 3427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61" y="2765364"/>
            <a:ext cx="1500742" cy="927239"/>
          </a:xfrm>
          <a:prstGeom prst="roundRect">
            <a:avLst>
              <a:gd name="adj" fmla="val 2818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434" y="2767569"/>
            <a:ext cx="1494919" cy="925034"/>
          </a:xfrm>
          <a:prstGeom prst="roundRect">
            <a:avLst>
              <a:gd name="adj" fmla="val 261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Szövegdoboz 17"/>
          <p:cNvSpPr txBox="1"/>
          <p:nvPr/>
        </p:nvSpPr>
        <p:spPr>
          <a:xfrm>
            <a:off x="6208457" y="2395229"/>
            <a:ext cx="148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Árnyliliom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7882455" y="1453536"/>
            <a:ext cx="1483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Méhbalzsam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9550655" y="2395229"/>
            <a:ext cx="161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Napfényvirág</a:t>
            </a:r>
          </a:p>
        </p:txBody>
      </p:sp>
    </p:spTree>
    <p:extLst>
      <p:ext uri="{BB962C8B-B14F-4D97-AF65-F5344CB8AC3E}">
        <p14:creationId xmlns:p14="http://schemas.microsoft.com/office/powerpoint/2010/main" val="60716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" y="1"/>
            <a:ext cx="12184760" cy="6858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1524000" y="2160036"/>
            <a:ext cx="2202025" cy="3097764"/>
          </a:xfrm>
          <a:prstGeom prst="roundRect">
            <a:avLst/>
          </a:prstGeom>
          <a:solidFill>
            <a:srgbClr val="9CA89E"/>
          </a:solidFill>
          <a:ln>
            <a:solidFill>
              <a:srgbClr val="9C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188" y="2160036"/>
            <a:ext cx="2213040" cy="310922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392" y="2148570"/>
            <a:ext cx="2213040" cy="310922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000" y1="50926" x2="42000" y2="50926"/>
                        <a14:foregroundMark x1="63600" y1="49537" x2="63600" y2="49537"/>
                        <a14:foregroundMark x1="62900" y1="44074" x2="62900" y2="44074"/>
                        <a14:foregroundMark x1="74200" y1="52500" x2="74200" y2="52500"/>
                        <a14:backgroundMark x1="51300" y1="45278" x2="51300" y2="4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4" y="1589185"/>
            <a:ext cx="4077477" cy="469031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91" y="2888349"/>
            <a:ext cx="1397470" cy="139747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655" y="3238365"/>
            <a:ext cx="1378266" cy="119515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31" y="3328120"/>
            <a:ext cx="1527647" cy="142019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20" y="2747541"/>
            <a:ext cx="1884784" cy="1884784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112278" y="723685"/>
            <a:ext cx="460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Esőkert kialakítása: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901890" y="2285876"/>
            <a:ext cx="144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Föld munka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094659" y="2285876"/>
            <a:ext cx="251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Növények telepítése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9166061" y="2285876"/>
            <a:ext cx="179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Csapadék</a:t>
            </a:r>
          </a:p>
        </p:txBody>
      </p:sp>
    </p:spTree>
    <p:extLst>
      <p:ext uri="{BB962C8B-B14F-4D97-AF65-F5344CB8AC3E}">
        <p14:creationId xmlns:p14="http://schemas.microsoft.com/office/powerpoint/2010/main" val="27079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85</Words>
  <Application>Microsoft Office PowerPoint</Application>
  <PresentationFormat>Szélesvásznú</PresentationFormat>
  <Paragraphs>35</Paragraphs>
  <Slides>11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Bahnschrift SemiBold Condensed</vt:lpstr>
      <vt:lpstr>Bahnschrift SemiLight Condensed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Nándi</dc:creator>
  <cp:lastModifiedBy>Madler Zsuzsanna</cp:lastModifiedBy>
  <cp:revision>59</cp:revision>
  <dcterms:created xsi:type="dcterms:W3CDTF">2023-02-23T14:55:00Z</dcterms:created>
  <dcterms:modified xsi:type="dcterms:W3CDTF">2023-04-03T13:14:05Z</dcterms:modified>
</cp:coreProperties>
</file>