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9" r:id="rId5"/>
    <p:sldId id="256" r:id="rId6"/>
    <p:sldId id="258" r:id="rId7"/>
    <p:sldId id="260" r:id="rId8"/>
    <p:sldId id="287" r:id="rId9"/>
    <p:sldId id="261" r:id="rId10"/>
    <p:sldId id="262" r:id="rId11"/>
    <p:sldId id="284" r:id="rId12"/>
    <p:sldId id="285" r:id="rId13"/>
    <p:sldId id="257" r:id="rId14"/>
    <p:sldId id="288" r:id="rId15"/>
    <p:sldId id="264" r:id="rId16"/>
    <p:sldId id="266" r:id="rId17"/>
    <p:sldId id="270" r:id="rId18"/>
    <p:sldId id="279" r:id="rId19"/>
    <p:sldId id="272" r:id="rId20"/>
    <p:sldId id="276" r:id="rId21"/>
    <p:sldId id="277" r:id="rId22"/>
    <p:sldId id="290" r:id="rId23"/>
  </p:sldIdLst>
  <p:sldSz cx="12192000" cy="6858000"/>
  <p:notesSz cx="6858000" cy="9144000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E84CF434-7B17-4644-AB9D-76791CC1031C}">
          <p14:sldIdLst>
            <p14:sldId id="259"/>
            <p14:sldId id="256"/>
            <p14:sldId id="258"/>
            <p14:sldId id="260"/>
            <p14:sldId id="287"/>
            <p14:sldId id="261"/>
            <p14:sldId id="262"/>
            <p14:sldId id="284"/>
            <p14:sldId id="285"/>
            <p14:sldId id="257"/>
            <p14:sldId id="288"/>
            <p14:sldId id="264"/>
            <p14:sldId id="266"/>
            <p14:sldId id="270"/>
            <p14:sldId id="279"/>
            <p14:sldId id="272"/>
          </p14:sldIdLst>
        </p14:section>
        <p14:section name="Összefoglaló szakasz" id="{62448A1A-B637-4396-AE38-4F0091C286E0}">
          <p14:sldIdLst>
            <p14:sldId id="276"/>
            <p14:sldId id="277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69CB"/>
    <a:srgbClr val="B747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660B408-B3CF-4A94-85FC-2B1E0A45F4A2}"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408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274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A2BF33B-84F1-4B18-9145-8A68F49DCE0E}" type="datetime1">
              <a:rPr lang="hu-HU" smtClean="0"/>
              <a:t>2023. 03. 20.</a:t>
            </a:fld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5C8C4D-9AA3-49FD-A79E-62F0515A92BB}" type="datetime1">
              <a:rPr lang="hu-HU" noProof="0" smtClean="0"/>
              <a:t>2023. 03. 20.</a:t>
            </a:fld>
            <a:endParaRPr lang="hu-HU" noProof="0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E46F86A-5537-4E34-A3CE-C64E83A14637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8777402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52045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hu-HU" smtClean="0"/>
              <a:t>14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01556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hu-HU" smtClean="0"/>
              <a:t>15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64954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hu-HU" smtClean="0"/>
              <a:t>16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61718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hu-HU" smtClean="0"/>
              <a:t>17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06810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hu-HU" smtClean="0"/>
              <a:t>18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86213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hu-HU" smtClean="0"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2526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hu-HU" smtClean="0"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81777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hu-HU" smtClean="0"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36427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hu-HU" smtClean="0"/>
              <a:t>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72091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hu-HU" smtClean="0"/>
              <a:t>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76471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hu-HU" smtClean="0"/>
              <a:t>10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27650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hu-HU" smtClean="0"/>
              <a:t>12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95967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E46F86A-5537-4E34-A3CE-C64E83A14637}" type="slidenum">
              <a:rPr lang="hu-HU" smtClean="0"/>
              <a:t>13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57303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 képpel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ép helyőrzője 4">
            <a:extLst>
              <a:ext uri="{FF2B5EF4-FFF2-40B4-BE49-F238E27FC236}">
                <a16:creationId xmlns:a16="http://schemas.microsoft.com/office/drawing/2014/main" id="{87AFE1F3-2DF6-4ACF-9437-8C79F0889B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8000" y="108000"/>
            <a:ext cx="6573838" cy="6635750"/>
          </a:xfrm>
          <a:solidFill>
            <a:schemeClr val="accent1"/>
          </a:solidFill>
        </p:spPr>
        <p:txBody>
          <a:bodyPr rtlCol="0" anchor="ctr"/>
          <a:lstStyle>
            <a:lvl1pPr marL="0" indent="0" algn="ctr">
              <a:buNone/>
              <a:defRPr sz="1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 noProof="0" dirty="0"/>
              <a:t>Szúrja be vagy húzza ide a fényképét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6677617" y="107999"/>
            <a:ext cx="5400000" cy="6635750"/>
          </a:xfrm>
          <a:prstGeom prst="rect">
            <a:avLst/>
          </a:prstGeom>
          <a:gradFill>
            <a:gsLst>
              <a:gs pos="0">
                <a:srgbClr val="BB95C2"/>
              </a:gs>
              <a:gs pos="100000">
                <a:srgbClr val="EC9AC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grpSp>
        <p:nvGrpSpPr>
          <p:cNvPr id="16" name="Csoport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6634200" y="724568"/>
            <a:ext cx="4776768" cy="4776768"/>
            <a:chOff x="2514599" y="1566862"/>
            <a:chExt cx="3810001" cy="3810001"/>
          </a:xfrm>
          <a:effectLst/>
          <a:scene3d>
            <a:camera prst="perspectiveHeroicExtremeLeftFacing"/>
            <a:lightRig rig="threePt" dir="t"/>
          </a:scene3d>
        </p:grpSpPr>
        <p:cxnSp>
          <p:nvCxnSpPr>
            <p:cNvPr id="20" name="Egyenes összekötő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1933206"/>
            <a:ext cx="4680000" cy="2991588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200" b="1" spc="-60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rgbClr val="BADEDA">
                      <a:alpha val="40000"/>
                    </a:srgbClr>
                  </a:glow>
                  <a:outerShdw blurRad="25400" dist="25400" dir="2400000" algn="tl" rotWithShape="0">
                    <a:srgbClr val="BADEDA"/>
                  </a:outerShdw>
                </a:effectLst>
                <a:latin typeface="+mj-lt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hu-HU" noProof="0" dirty="0"/>
              <a:t>A RETRÓ 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lIns="180000" tIns="72000" rIns="180000" bIns="72000"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0"/>
              <a:t>Kattintson ide az alcím mintájának szerkesztéséhez</a:t>
            </a:r>
            <a:endParaRPr lang="hu-HU" noProof="0" dirty="0"/>
          </a:p>
        </p:txBody>
      </p:sp>
      <p:sp>
        <p:nvSpPr>
          <p:cNvPr id="42" name="Egyenlő szárú háromszög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2803689" y="2040344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43" name="Egyenlő szárú háromszög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2324207" y="2900399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44" name="Egyenlő szárú háromszög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3748124" y="4263551"/>
            <a:ext cx="545742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ális termék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4081943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noProof="0" dirty="0"/>
              <a:t>Digitális 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3802742"/>
            <a:ext cx="4114800" cy="2100507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9" name="Szöveg helye 11">
            <a:extLst>
              <a:ext uri="{FF2B5EF4-FFF2-40B4-BE49-F238E27FC236}">
                <a16:creationId xmlns:a16="http://schemas.microsoft.com/office/drawing/2014/main" id="{0C4CAB5A-998E-400A-8774-26E468D6C4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999" y="2685143"/>
            <a:ext cx="4161313" cy="969166"/>
          </a:xfrm>
        </p:spPr>
        <p:txBody>
          <a:bodyPr rtlCol="0" anchor="b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hu-HU" noProof="0" dirty="0"/>
              <a:t>Listajel címe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4FE1332C-B45E-4383-ABAB-796AE201F5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597" y="1406679"/>
            <a:ext cx="10472179" cy="3642738"/>
          </a:xfrm>
          <a:prstGeom prst="rect">
            <a:avLst/>
          </a:prstGeom>
        </p:spPr>
      </p:pic>
      <p:sp>
        <p:nvSpPr>
          <p:cNvPr id="12" name="Kép helyőrzője 10">
            <a:extLst>
              <a:ext uri="{FF2B5EF4-FFF2-40B4-BE49-F238E27FC236}">
                <a16:creationId xmlns:a16="http://schemas.microsoft.com/office/drawing/2014/main" id="{B540C8B7-1228-4D04-949B-665F6739DD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97194" y="1683960"/>
            <a:ext cx="4566412" cy="2549374"/>
          </a:xfrm>
          <a:solidFill>
            <a:schemeClr val="tx1">
              <a:lumMod val="75000"/>
              <a:lumOff val="25000"/>
            </a:schemeClr>
          </a:solidFill>
          <a:ln w="95250" cap="sq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 noProof="0" dirty="0"/>
              <a:t>Szúrja be vagy húzza ide a képernyőtervet</a:t>
            </a:r>
          </a:p>
        </p:txBody>
      </p:sp>
    </p:spTree>
    <p:extLst>
      <p:ext uri="{BB962C8B-B14F-4D97-AF65-F5344CB8AC3E}">
        <p14:creationId xmlns:p14="http://schemas.microsoft.com/office/powerpoint/2010/main" val="3775074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istajel a jobb olda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Élőláb hely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48E3EAD4-15D7-432A-8B0A-DC2D111A2E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26400" y="4114720"/>
            <a:ext cx="1620000" cy="99068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266700" indent="0">
              <a:buFont typeface="Arial" panose="020B0604020202020204" pitchFamily="34" charset="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5429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8096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10763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 rtl="0"/>
            <a:r>
              <a:rPr lang="hu-HU" noProof="0" dirty="0"/>
              <a:t>Listajel leírása</a:t>
            </a:r>
          </a:p>
        </p:txBody>
      </p:sp>
      <p:sp>
        <p:nvSpPr>
          <p:cNvPr id="12" name="Szöveg helye 11">
            <a:extLst>
              <a:ext uri="{FF2B5EF4-FFF2-40B4-BE49-F238E27FC236}">
                <a16:creationId xmlns:a16="http://schemas.microsoft.com/office/drawing/2014/main" id="{61C6E612-85D9-4ADF-89D8-C2A8144E16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6200" y="3637641"/>
            <a:ext cx="162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hu-HU" noProof="0" dirty="0"/>
              <a:t>Listajel címe</a:t>
            </a:r>
          </a:p>
        </p:txBody>
      </p:sp>
      <p:sp>
        <p:nvSpPr>
          <p:cNvPr id="13" name="Szöveg helye 13">
            <a:extLst>
              <a:ext uri="{FF2B5EF4-FFF2-40B4-BE49-F238E27FC236}">
                <a16:creationId xmlns:a16="http://schemas.microsoft.com/office/drawing/2014/main" id="{85BE1C74-5612-4143-A6A0-9ABB2C58E9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12022" y="3637641"/>
            <a:ext cx="162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hu-HU" noProof="0" dirty="0"/>
              <a:t>Listajel címe</a:t>
            </a:r>
          </a:p>
        </p:txBody>
      </p:sp>
      <p:sp>
        <p:nvSpPr>
          <p:cNvPr id="14" name="Szöveg helye 15">
            <a:extLst>
              <a:ext uri="{FF2B5EF4-FFF2-40B4-BE49-F238E27FC236}">
                <a16:creationId xmlns:a16="http://schemas.microsoft.com/office/drawing/2014/main" id="{80C5C49B-CF68-4827-B4F9-A6DC6C5581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2172" y="4114720"/>
            <a:ext cx="1620000" cy="99068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Listajel leírása</a:t>
            </a:r>
          </a:p>
        </p:txBody>
      </p:sp>
      <p:sp>
        <p:nvSpPr>
          <p:cNvPr id="15" name="Szöveg helye 17">
            <a:extLst>
              <a:ext uri="{FF2B5EF4-FFF2-40B4-BE49-F238E27FC236}">
                <a16:creationId xmlns:a16="http://schemas.microsoft.com/office/drawing/2014/main" id="{905B2A5F-2BE7-4B00-9E44-0DF572969F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97843" y="3637641"/>
            <a:ext cx="162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hu-HU" noProof="0" dirty="0"/>
              <a:t>Listajel címe</a:t>
            </a:r>
          </a:p>
        </p:txBody>
      </p:sp>
      <p:sp>
        <p:nvSpPr>
          <p:cNvPr id="16" name="Szöveg helye 19">
            <a:extLst>
              <a:ext uri="{FF2B5EF4-FFF2-40B4-BE49-F238E27FC236}">
                <a16:creationId xmlns:a16="http://schemas.microsoft.com/office/drawing/2014/main" id="{4F40F98E-725D-4417-9E38-1835C92B82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97943" y="4114720"/>
            <a:ext cx="1620000" cy="99068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Listajel leírása</a:t>
            </a:r>
          </a:p>
        </p:txBody>
      </p:sp>
      <p:sp>
        <p:nvSpPr>
          <p:cNvPr id="19" name="Cím 4">
            <a:extLst>
              <a:ext uri="{FF2B5EF4-FFF2-40B4-BE49-F238E27FC236}">
                <a16:creationId xmlns:a16="http://schemas.microsoft.com/office/drawing/2014/main" id="{13631600-0FE7-4D52-A153-A9EA3365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110578" y="2326579"/>
            <a:ext cx="6083250" cy="1646095"/>
          </a:xfr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7800000" scaled="0"/>
          </a:gradFill>
        </p:spPr>
        <p:txBody>
          <a:bodyPr vert="horz" lIns="0" tIns="0" rIns="0" bIns="0" rtlCol="0" anchor="ctr">
            <a:noAutofit/>
          </a:bodyPr>
          <a:lstStyle>
            <a:lvl1pPr algn="ctr">
              <a:defRPr lang="en-ZA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21" name="Kép helyőrzője 4">
            <a:extLst>
              <a:ext uri="{FF2B5EF4-FFF2-40B4-BE49-F238E27FC236}">
                <a16:creationId xmlns:a16="http://schemas.microsoft.com/office/drawing/2014/main" id="{B58AA17C-4E0E-437C-AA5C-0F53016554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54095" y="108000"/>
            <a:ext cx="4348305" cy="6083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4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 noProof="0" dirty="0"/>
              <a:t>Szúrja be vagy húzza ide a fényképét</a:t>
            </a:r>
          </a:p>
        </p:txBody>
      </p:sp>
      <p:sp>
        <p:nvSpPr>
          <p:cNvPr id="27" name="Kép helyőrzője 5">
            <a:extLst>
              <a:ext uri="{FF2B5EF4-FFF2-40B4-BE49-F238E27FC236}">
                <a16:creationId xmlns:a16="http://schemas.microsoft.com/office/drawing/2014/main" id="{3F79E94D-F87A-284D-9D94-D287C58CA14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925304" y="2589842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hu-HU" noProof="0" dirty="0"/>
              <a:t>Ikon beszúrása</a:t>
            </a:r>
          </a:p>
        </p:txBody>
      </p:sp>
      <p:sp>
        <p:nvSpPr>
          <p:cNvPr id="28" name="Kép helyőrzője 29">
            <a:extLst>
              <a:ext uri="{FF2B5EF4-FFF2-40B4-BE49-F238E27FC236}">
                <a16:creationId xmlns:a16="http://schemas.microsoft.com/office/drawing/2014/main" id="{8561E154-ABC6-5F40-A529-C22D0B36156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811126" y="2589842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 dirty="0"/>
              <a:t>Ikon beszúrása</a:t>
            </a:r>
          </a:p>
        </p:txBody>
      </p:sp>
      <p:sp>
        <p:nvSpPr>
          <p:cNvPr id="29" name="Kép helyőrzője 31">
            <a:extLst>
              <a:ext uri="{FF2B5EF4-FFF2-40B4-BE49-F238E27FC236}">
                <a16:creationId xmlns:a16="http://schemas.microsoft.com/office/drawing/2014/main" id="{DEF0E16E-6E58-B141-88A3-C4271032CC8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696947" y="2589842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 dirty="0"/>
              <a:t>Ikon beszúrása</a:t>
            </a:r>
          </a:p>
        </p:txBody>
      </p: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F433BD65-76FA-4699-AB42-310BFFF3C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179111" y="2090738"/>
            <a:ext cx="0" cy="3014662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35266935-E58D-4E6D-B2F5-9DF63E929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0064933" y="2090738"/>
            <a:ext cx="0" cy="3014662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647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ó ikon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18615" y="1467757"/>
            <a:ext cx="1082607" cy="1027122"/>
          </a:xfrm>
          <a:prstGeom prst="decagon">
            <a:avLst/>
          </a:prstGeom>
          <a:solidFill>
            <a:schemeClr val="accent1"/>
          </a:solidFill>
        </p:spPr>
        <p:txBody>
          <a:bodyPr rtlCol="0" anchor="ctr"/>
          <a:lstStyle>
            <a:lvl1pPr marL="0" indent="0" algn="ctr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 dirty="0"/>
              <a:t>1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8615" y="2666635"/>
            <a:ext cx="4111195" cy="230241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10" name="Élőláb helye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11" name="Dia számának helye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0706" y="2666960"/>
            <a:ext cx="4111279" cy="2301875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12" name="Szöveg helye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0706" y="1469417"/>
            <a:ext cx="1082607" cy="1023627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rtlCol="0" anchor="ctr"/>
          <a:lstStyle>
            <a:lvl1pPr marL="0" indent="0" algn="ctr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2</a:t>
            </a:r>
          </a:p>
        </p:txBody>
      </p:sp>
      <p:sp>
        <p:nvSpPr>
          <p:cNvPr id="6" name="Kép helyőrzője 5">
            <a:extLst>
              <a:ext uri="{FF2B5EF4-FFF2-40B4-BE49-F238E27FC236}">
                <a16:creationId xmlns:a16="http://schemas.microsoft.com/office/drawing/2014/main" id="{58B05509-33BA-435B-8F65-9A195068AEB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5411" y="1468438"/>
            <a:ext cx="1023938" cy="1022350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hu-HU" noProof="0" dirty="0"/>
              <a:t>Ikon</a:t>
            </a:r>
          </a:p>
        </p:txBody>
      </p:sp>
      <p:sp>
        <p:nvSpPr>
          <p:cNvPr id="13" name="Kép helyőrzője 5">
            <a:extLst>
              <a:ext uri="{FF2B5EF4-FFF2-40B4-BE49-F238E27FC236}">
                <a16:creationId xmlns:a16="http://schemas.microsoft.com/office/drawing/2014/main" id="{D9B95EA3-5DD4-430E-9A14-86FD28CB521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36768" y="1468438"/>
            <a:ext cx="1023938" cy="1022350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hu-HU" noProof="0" dirty="0"/>
              <a:t>Ikon</a:t>
            </a:r>
          </a:p>
        </p:txBody>
      </p: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FE4858EE-D2E3-4944-8356-8E309A985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154997" y="2666635"/>
            <a:ext cx="0" cy="2232602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aci lehetősé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5" name="Szöveg helye 3">
            <a:extLst>
              <a:ext uri="{FF2B5EF4-FFF2-40B4-BE49-F238E27FC236}">
                <a16:creationId xmlns:a16="http://schemas.microsoft.com/office/drawing/2014/main" id="{ABA04ABC-15A3-4748-A1A6-6849B933FB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379786"/>
            <a:ext cx="4348065" cy="4348065"/>
          </a:xfrm>
          <a:prstGeom prst="oc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noProof="0" dirty="0"/>
              <a:t>Szakaszfejléc</a:t>
            </a:r>
          </a:p>
        </p:txBody>
      </p:sp>
      <p:sp>
        <p:nvSpPr>
          <p:cNvPr id="8" name="Szöveg helye 9">
            <a:extLst>
              <a:ext uri="{FF2B5EF4-FFF2-40B4-BE49-F238E27FC236}">
                <a16:creationId xmlns:a16="http://schemas.microsoft.com/office/drawing/2014/main" id="{87739F32-28DE-4715-9505-ACC6073382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554523"/>
            <a:ext cx="3998591" cy="3998591"/>
          </a:xfrm>
          <a:prstGeom prst="decagon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hu-HU" noProof="0" dirty="0"/>
              <a:t>Szakaszfejléc</a:t>
            </a:r>
          </a:p>
        </p:txBody>
      </p:sp>
      <p:sp>
        <p:nvSpPr>
          <p:cNvPr id="9" name="Szöveg helye 9">
            <a:extLst>
              <a:ext uri="{FF2B5EF4-FFF2-40B4-BE49-F238E27FC236}">
                <a16:creationId xmlns:a16="http://schemas.microsoft.com/office/drawing/2014/main" id="{B1E535C8-6C65-455F-8301-E535F6CD0F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1993699"/>
            <a:ext cx="3120238" cy="3120238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hu-HU" noProof="0" dirty="0"/>
              <a:t>Szakaszfejléc</a:t>
            </a:r>
          </a:p>
        </p:txBody>
      </p:sp>
      <p:sp>
        <p:nvSpPr>
          <p:cNvPr id="10" name="Szöveg helye 3">
            <a:extLst>
              <a:ext uri="{FF2B5EF4-FFF2-40B4-BE49-F238E27FC236}">
                <a16:creationId xmlns:a16="http://schemas.microsoft.com/office/drawing/2014/main" id="{E6677C16-9B83-4AD8-A790-C32F8EF4A3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58929" y="1992324"/>
            <a:ext cx="2811618" cy="1440000"/>
          </a:xfrm>
          <a:prstGeom prst="rect">
            <a:avLst/>
          </a:prstGeom>
          <a:noFill/>
          <a:ln>
            <a:noFill/>
          </a:ln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noProof="0" dirty="0"/>
              <a:t>1</a:t>
            </a:r>
          </a:p>
        </p:txBody>
      </p:sp>
      <p:sp>
        <p:nvSpPr>
          <p:cNvPr id="11" name="Szöveg helye 9">
            <a:extLst>
              <a:ext uri="{FF2B5EF4-FFF2-40B4-BE49-F238E27FC236}">
                <a16:creationId xmlns:a16="http://schemas.microsoft.com/office/drawing/2014/main" id="{5D7A7B95-CA51-45F4-B99D-B864CB3718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2816" y="1992324"/>
            <a:ext cx="2811618" cy="1440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/>
                </a:solidFill>
                <a:latin typeface="+mj-lt"/>
              </a:defRPr>
            </a:lvl1pPr>
          </a:lstStyle>
          <a:p>
            <a:pPr marL="266700" lvl="0" indent="-266700" algn="ctr" rtl="0"/>
            <a:r>
              <a:rPr lang="hu-HU" noProof="0" dirty="0"/>
              <a:t>2</a:t>
            </a:r>
          </a:p>
        </p:txBody>
      </p:sp>
      <p:sp>
        <p:nvSpPr>
          <p:cNvPr id="12" name="Szöveg helye 9">
            <a:extLst>
              <a:ext uri="{FF2B5EF4-FFF2-40B4-BE49-F238E27FC236}">
                <a16:creationId xmlns:a16="http://schemas.microsoft.com/office/drawing/2014/main" id="{28096F6D-739C-4821-A308-43A39B242C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47101" y="1992324"/>
            <a:ext cx="2597043" cy="1440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/>
                </a:solidFill>
                <a:latin typeface="+mj-lt"/>
              </a:defRPr>
            </a:lvl1pPr>
          </a:lstStyle>
          <a:p>
            <a:pPr marL="266700" lvl="0" indent="-266700" algn="ctr" rtl="0"/>
            <a:r>
              <a:rPr lang="hu-HU" noProof="0" dirty="0"/>
              <a:t>3</a:t>
            </a:r>
          </a:p>
        </p:txBody>
      </p:sp>
      <p:sp>
        <p:nvSpPr>
          <p:cNvPr id="13" name="Tartalom helye 3">
            <a:extLst>
              <a:ext uri="{FF2B5EF4-FFF2-40B4-BE49-F238E27FC236}">
                <a16:creationId xmlns:a16="http://schemas.microsoft.com/office/drawing/2014/main" id="{80784B8F-C398-4ADB-BABC-B32AF5737B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74738" y="4029969"/>
            <a:ext cx="1980000" cy="720000"/>
          </a:xfrm>
          <a:ln>
            <a:noFill/>
          </a:ln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Szakaszleírás</a:t>
            </a:r>
          </a:p>
        </p:txBody>
      </p:sp>
      <p:sp>
        <p:nvSpPr>
          <p:cNvPr id="14" name="Szöveg helye 5">
            <a:extLst>
              <a:ext uri="{FF2B5EF4-FFF2-40B4-BE49-F238E27FC236}">
                <a16:creationId xmlns:a16="http://schemas.microsoft.com/office/drawing/2014/main" id="{093BA793-88F0-4EAB-B659-DFEAA89AF5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8625" y="4029969"/>
            <a:ext cx="1980000" cy="720000"/>
          </a:xfrm>
          <a:ln>
            <a:noFill/>
          </a:ln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Szakaszleírás</a:t>
            </a:r>
          </a:p>
        </p:txBody>
      </p:sp>
      <p:sp>
        <p:nvSpPr>
          <p:cNvPr id="15" name="Szöveg helye 9">
            <a:extLst>
              <a:ext uri="{FF2B5EF4-FFF2-40B4-BE49-F238E27FC236}">
                <a16:creationId xmlns:a16="http://schemas.microsoft.com/office/drawing/2014/main" id="{0EA13DBD-6DDE-44C3-8FCD-1AFEEBCDB6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8600" y="4029969"/>
            <a:ext cx="1980000" cy="720000"/>
          </a:xfrm>
          <a:ln>
            <a:noFill/>
          </a:ln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Szakaszleírás</a:t>
            </a:r>
          </a:p>
        </p:txBody>
      </p:sp>
      <p:sp>
        <p:nvSpPr>
          <p:cNvPr id="16" name="Szöveg helye 5">
            <a:extLst>
              <a:ext uri="{FF2B5EF4-FFF2-40B4-BE49-F238E27FC236}">
                <a16:creationId xmlns:a16="http://schemas.microsoft.com/office/drawing/2014/main" id="{80BFD98B-BBFC-4DCD-9634-51B0224874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noProof="0" dirty="0"/>
              <a:t>Alcím</a:t>
            </a:r>
          </a:p>
        </p:txBody>
      </p:sp>
      <p:sp>
        <p:nvSpPr>
          <p:cNvPr id="17" name="Egyenlő szárú háromszög 16" descr="Díszítő háromszög">
            <a:extLst>
              <a:ext uri="{FF2B5EF4-FFF2-40B4-BE49-F238E27FC236}">
                <a16:creationId xmlns:a16="http://schemas.microsoft.com/office/drawing/2014/main" id="{554CFF06-D3FB-4428-8388-94C47717BADA}"/>
              </a:ext>
            </a:extLst>
          </p:cNvPr>
          <p:cNvSpPr/>
          <p:nvPr userDrawn="1"/>
        </p:nvSpPr>
        <p:spPr>
          <a:xfrm rot="10800000">
            <a:off x="9078735" y="1554524"/>
            <a:ext cx="1396065" cy="948493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8" name="Egyenlő szárú háromszög 17" descr="Díszítő háromszög">
            <a:extLst>
              <a:ext uri="{FF2B5EF4-FFF2-40B4-BE49-F238E27FC236}">
                <a16:creationId xmlns:a16="http://schemas.microsoft.com/office/drawing/2014/main" id="{31AC1D4A-7DB3-4D83-89C2-16E680FFCA92}"/>
              </a:ext>
            </a:extLst>
          </p:cNvPr>
          <p:cNvSpPr/>
          <p:nvPr userDrawn="1"/>
        </p:nvSpPr>
        <p:spPr>
          <a:xfrm>
            <a:off x="9503896" y="5182335"/>
            <a:ext cx="545742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405789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enytárs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98238081-ACA8-444B-827D-A9FB57FEAD9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295875"/>
            <a:ext cx="0" cy="44151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DDDFE2BB-EBBF-4A8F-8E01-A85443D03FBE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452634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19" name="Szöveg helye 5">
            <a:extLst>
              <a:ext uri="{FF2B5EF4-FFF2-40B4-BE49-F238E27FC236}">
                <a16:creationId xmlns:a16="http://schemas.microsoft.com/office/drawing/2014/main" id="{C2C8A65D-5CCB-4B95-86C5-5840C530EC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 noProof="0" dirty="0"/>
              <a:t>Negyedrész címe</a:t>
            </a:r>
          </a:p>
        </p:txBody>
      </p:sp>
      <p:sp>
        <p:nvSpPr>
          <p:cNvPr id="20" name="Szöveg helye 5">
            <a:extLst>
              <a:ext uri="{FF2B5EF4-FFF2-40B4-BE49-F238E27FC236}">
                <a16:creationId xmlns:a16="http://schemas.microsoft.com/office/drawing/2014/main" id="{B04B83CF-4695-4328-B8E1-1F386DDC97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5803856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 noProof="0" dirty="0"/>
              <a:t>Negyedrész címe</a:t>
            </a:r>
          </a:p>
        </p:txBody>
      </p:sp>
      <p:sp>
        <p:nvSpPr>
          <p:cNvPr id="21" name="Szöveg helye 5">
            <a:extLst>
              <a:ext uri="{FF2B5EF4-FFF2-40B4-BE49-F238E27FC236}">
                <a16:creationId xmlns:a16="http://schemas.microsoft.com/office/drawing/2014/main" id="{88E640C8-1161-4544-B8FB-31A62C99E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20959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 noProof="0" dirty="0"/>
              <a:t>Negyedrész címe</a:t>
            </a:r>
          </a:p>
        </p:txBody>
      </p:sp>
      <p:sp>
        <p:nvSpPr>
          <p:cNvPr id="22" name="Szöveg helye 5">
            <a:extLst>
              <a:ext uri="{FF2B5EF4-FFF2-40B4-BE49-F238E27FC236}">
                <a16:creationId xmlns:a16="http://schemas.microsoft.com/office/drawing/2014/main" id="{112AB135-638C-4F81-B952-2291FAC2B8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20959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 noProof="0" dirty="0"/>
              <a:t>Negyedrész címe</a:t>
            </a:r>
          </a:p>
        </p:txBody>
      </p:sp>
    </p:spTree>
    <p:extLst>
      <p:ext uri="{BB962C8B-B14F-4D97-AF65-F5344CB8AC3E}">
        <p14:creationId xmlns:p14="http://schemas.microsoft.com/office/powerpoint/2010/main" val="1754065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Ötszög 5" descr="Díszítő ötszög">
            <a:extLst>
              <a:ext uri="{FF2B5EF4-FFF2-40B4-BE49-F238E27FC236}">
                <a16:creationId xmlns:a16="http://schemas.microsoft.com/office/drawing/2014/main" id="{07A909FD-77C6-47A3-B1B3-C0E7745ECD15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9" name="Ötszög 8" descr="Díszítő ötszög">
            <a:extLst>
              <a:ext uri="{FF2B5EF4-FFF2-40B4-BE49-F238E27FC236}">
                <a16:creationId xmlns:a16="http://schemas.microsoft.com/office/drawing/2014/main" id="{3FD26FF9-DCDF-4AEA-9063-488FBE7D5AB9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0" name="Ötszög 9" descr="Díszítő ötszög">
            <a:extLst>
              <a:ext uri="{FF2B5EF4-FFF2-40B4-BE49-F238E27FC236}">
                <a16:creationId xmlns:a16="http://schemas.microsoft.com/office/drawing/2014/main" id="{4540019E-3635-4416-AA39-1C537E671F06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1" name="Ötszög 10" descr="Díszítő ötszög">
            <a:extLst>
              <a:ext uri="{FF2B5EF4-FFF2-40B4-BE49-F238E27FC236}">
                <a16:creationId xmlns:a16="http://schemas.microsoft.com/office/drawing/2014/main" id="{DC84872F-746C-4203-BD67-4C7C818ACEAC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2" name="Ötszög 11" descr="Díszítő ötszög">
            <a:extLst>
              <a:ext uri="{FF2B5EF4-FFF2-40B4-BE49-F238E27FC236}">
                <a16:creationId xmlns:a16="http://schemas.microsoft.com/office/drawing/2014/main" id="{592D0A34-0504-407C-9DEB-B641735D52F1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669078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Ötszög 10" descr="Díszítő ötszög">
            <a:extLst>
              <a:ext uri="{FF2B5EF4-FFF2-40B4-BE49-F238E27FC236}">
                <a16:creationId xmlns:a16="http://schemas.microsoft.com/office/drawing/2014/main" id="{D5B999F8-A985-4FB9-A69D-5531CFAD213B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2" name="Ötszög 11" descr="Díszítő ötszög">
            <a:extLst>
              <a:ext uri="{FF2B5EF4-FFF2-40B4-BE49-F238E27FC236}">
                <a16:creationId xmlns:a16="http://schemas.microsoft.com/office/drawing/2014/main" id="{6DDA70A0-B819-4630-909F-9C748D6703E9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3" name="Ötszög 12" descr="Díszítő ötszög">
            <a:extLst>
              <a:ext uri="{FF2B5EF4-FFF2-40B4-BE49-F238E27FC236}">
                <a16:creationId xmlns:a16="http://schemas.microsoft.com/office/drawing/2014/main" id="{0E46B6BF-40F0-4856-A4E9-5C1EEFB0AD19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4" name="Ötszög 13" descr="Díszítő ötszög">
            <a:extLst>
              <a:ext uri="{FF2B5EF4-FFF2-40B4-BE49-F238E27FC236}">
                <a16:creationId xmlns:a16="http://schemas.microsoft.com/office/drawing/2014/main" id="{75FEDF0A-8B15-456B-93B9-4B380459888A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5" name="Ötszög 14" descr="Díszítő ötszög">
            <a:extLst>
              <a:ext uri="{FF2B5EF4-FFF2-40B4-BE49-F238E27FC236}">
                <a16:creationId xmlns:a16="http://schemas.microsoft.com/office/drawing/2014/main" id="{87E32DA8-B617-4F4D-AF32-FE86DC1E1ECF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7" name="Tartalom helye 2">
            <a:extLst>
              <a:ext uri="{FF2B5EF4-FFF2-40B4-BE49-F238E27FC236}">
                <a16:creationId xmlns:a16="http://schemas.microsoft.com/office/drawing/2014/main" id="{5C127A20-FC87-4D7E-B02E-428168B1E9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38239"/>
            <a:ext cx="5587800" cy="4800650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10" name="Tartalom helye 3">
            <a:extLst>
              <a:ext uri="{FF2B5EF4-FFF2-40B4-BE49-F238E27FC236}">
                <a16:creationId xmlns:a16="http://schemas.microsoft.com/office/drawing/2014/main" id="{FCB4AD02-110E-4AB3-A9C3-0DF162DC4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38238"/>
            <a:ext cx="5587799" cy="4800650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szlop bekeretez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rtalom helye 2">
            <a:extLst>
              <a:ext uri="{FF2B5EF4-FFF2-40B4-BE49-F238E27FC236}">
                <a16:creationId xmlns:a16="http://schemas.microsoft.com/office/drawing/2014/main" id="{FF5B2679-5029-4692-A1C7-099E7A58362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11" name="Tartalom helye 2">
            <a:extLst>
              <a:ext uri="{FF2B5EF4-FFF2-40B4-BE49-F238E27FC236}">
                <a16:creationId xmlns:a16="http://schemas.microsoft.com/office/drawing/2014/main" id="{1B5AA133-C824-4B4A-96F4-D48A58E222D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0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12" name="Tartalom helye 2">
            <a:extLst>
              <a:ext uri="{FF2B5EF4-FFF2-40B4-BE49-F238E27FC236}">
                <a16:creationId xmlns:a16="http://schemas.microsoft.com/office/drawing/2014/main" id="{388A40C4-1887-4DBA-90FF-4CF89932DA5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7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3600000" cy="720000"/>
          </a:xfr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15600000" scaled="0"/>
          </a:gradFill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 sz="21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hu-HU" noProof="0" dirty="0"/>
              <a:t>1. szakasz címe</a:t>
            </a:r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6" name="Tartalom helye 2">
            <a:extLst>
              <a:ext uri="{FF2B5EF4-FFF2-40B4-BE49-F238E27FC236}">
                <a16:creationId xmlns:a16="http://schemas.microsoft.com/office/drawing/2014/main" id="{43CF4B74-3202-48D6-B573-AA3882B039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02000" y="1728000"/>
            <a:ext cx="3600000" cy="720000"/>
          </a:xfr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5600000" scaled="0"/>
          </a:gradFill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 sz="21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hu-HU" noProof="0" dirty="0"/>
              <a:t>2. szakasz címe</a:t>
            </a: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0BA6D519-EE14-4D3E-B15F-70C4423A3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172000" y="1728000"/>
            <a:ext cx="3600000" cy="720000"/>
          </a:xfr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15600000" scaled="0"/>
          </a:gradFill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 sz="21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hu-HU" noProof="0" dirty="0"/>
              <a:t>3. szakasz címe</a:t>
            </a:r>
          </a:p>
        </p:txBody>
      </p:sp>
      <p:sp>
        <p:nvSpPr>
          <p:cNvPr id="13" name="Szöveg helye 5">
            <a:extLst>
              <a:ext uri="{FF2B5EF4-FFF2-40B4-BE49-F238E27FC236}">
                <a16:creationId xmlns:a16="http://schemas.microsoft.com/office/drawing/2014/main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noProof="0" dirty="0"/>
              <a:t>Alcím</a:t>
            </a:r>
          </a:p>
        </p:txBody>
      </p:sp>
    </p:spTree>
    <p:extLst>
      <p:ext uri="{BB962C8B-B14F-4D97-AF65-F5344CB8AC3E}">
        <p14:creationId xmlns:p14="http://schemas.microsoft.com/office/powerpoint/2010/main" val="2363641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temterv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5" name="Szöveg helye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noProof="0" dirty="0"/>
              <a:t>Alcím</a:t>
            </a:r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B66BE87F-A588-41BE-A251-8940FFF7BDB0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 helye 10">
            <a:extLst>
              <a:ext uri="{FF2B5EF4-FFF2-40B4-BE49-F238E27FC236}">
                <a16:creationId xmlns:a16="http://schemas.microsoft.com/office/drawing/2014/main" id="{EE87B275-BCEB-48C5-BD58-39E2B9AB90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9269" y="3973125"/>
            <a:ext cx="502886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Év</a:t>
            </a:r>
          </a:p>
        </p:txBody>
      </p:sp>
      <p:sp>
        <p:nvSpPr>
          <p:cNvPr id="10" name="Szöveg helye 10">
            <a:extLst>
              <a:ext uri="{FF2B5EF4-FFF2-40B4-BE49-F238E27FC236}">
                <a16:creationId xmlns:a16="http://schemas.microsoft.com/office/drawing/2014/main" id="{75FEF587-0930-42DA-AF85-54F9A14870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77B00876-F334-4F19-ACB9-5A52E300C62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12" name="Szöveg helye 10">
            <a:extLst>
              <a:ext uri="{FF2B5EF4-FFF2-40B4-BE49-F238E27FC236}">
                <a16:creationId xmlns:a16="http://schemas.microsoft.com/office/drawing/2014/main" id="{DC5160FB-C621-4014-AF15-7C31EBF946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13" name="Szöveg helye 10">
            <a:extLst>
              <a:ext uri="{FF2B5EF4-FFF2-40B4-BE49-F238E27FC236}">
                <a16:creationId xmlns:a16="http://schemas.microsoft.com/office/drawing/2014/main" id="{3D37E5E1-DD5A-4C77-849F-40C0D2AE3F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14" name="Szöveg helye 10">
            <a:extLst>
              <a:ext uri="{FF2B5EF4-FFF2-40B4-BE49-F238E27FC236}">
                <a16:creationId xmlns:a16="http://schemas.microsoft.com/office/drawing/2014/main" id="{8164CA25-5B7F-4EDD-8B42-0D567DED17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33469" y="3973125"/>
            <a:ext cx="502886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Év</a:t>
            </a:r>
          </a:p>
        </p:txBody>
      </p:sp>
      <p:sp>
        <p:nvSpPr>
          <p:cNvPr id="15" name="Szöveg helye 10">
            <a:extLst>
              <a:ext uri="{FF2B5EF4-FFF2-40B4-BE49-F238E27FC236}">
                <a16:creationId xmlns:a16="http://schemas.microsoft.com/office/drawing/2014/main" id="{15876039-3F56-4587-900E-4FCE60BCA5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16" name="Szöveg helye 10">
            <a:extLst>
              <a:ext uri="{FF2B5EF4-FFF2-40B4-BE49-F238E27FC236}">
                <a16:creationId xmlns:a16="http://schemas.microsoft.com/office/drawing/2014/main" id="{515FCEBD-9007-4B9D-AE69-7F8068A14B2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17" name="Szöveg helye 10">
            <a:extLst>
              <a:ext uri="{FF2B5EF4-FFF2-40B4-BE49-F238E27FC236}">
                <a16:creationId xmlns:a16="http://schemas.microsoft.com/office/drawing/2014/main" id="{8856F7F9-97EB-4612-BB5C-DDB9D90C9C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18" name="Szöveg helye 10">
            <a:extLst>
              <a:ext uri="{FF2B5EF4-FFF2-40B4-BE49-F238E27FC236}">
                <a16:creationId xmlns:a16="http://schemas.microsoft.com/office/drawing/2014/main" id="{B0C577BC-AD44-4FF0-8F34-D7ABD44B10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19" name="Szöveg helye 10">
            <a:extLst>
              <a:ext uri="{FF2B5EF4-FFF2-40B4-BE49-F238E27FC236}">
                <a16:creationId xmlns:a16="http://schemas.microsoft.com/office/drawing/2014/main" id="{12E19F39-39CE-43A3-912F-3D8656DA5E7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20" name="Szöveg helye 10">
            <a:extLst>
              <a:ext uri="{FF2B5EF4-FFF2-40B4-BE49-F238E27FC236}">
                <a16:creationId xmlns:a16="http://schemas.microsoft.com/office/drawing/2014/main" id="{64F2C543-C785-4078-9811-96F28F1BF21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21" name="Szöveg helye 10">
            <a:extLst>
              <a:ext uri="{FF2B5EF4-FFF2-40B4-BE49-F238E27FC236}">
                <a16:creationId xmlns:a16="http://schemas.microsoft.com/office/drawing/2014/main" id="{022F0FFE-8538-47C2-9227-B4DE41186CE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22" name="Szöveg helye 10">
            <a:extLst>
              <a:ext uri="{FF2B5EF4-FFF2-40B4-BE49-F238E27FC236}">
                <a16:creationId xmlns:a16="http://schemas.microsoft.com/office/drawing/2014/main" id="{75D12B21-B498-4E00-B817-457BAED99A3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23" name="Szöveg helye 10">
            <a:extLst>
              <a:ext uri="{FF2B5EF4-FFF2-40B4-BE49-F238E27FC236}">
                <a16:creationId xmlns:a16="http://schemas.microsoft.com/office/drawing/2014/main" id="{A60F8F4D-F654-4555-BC21-7137D98E027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24" name="Szöveg helye 10">
            <a:extLst>
              <a:ext uri="{FF2B5EF4-FFF2-40B4-BE49-F238E27FC236}">
                <a16:creationId xmlns:a16="http://schemas.microsoft.com/office/drawing/2014/main" id="{0B633DEF-CDC6-4A75-A05B-0C875E2B8F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25" name="Szöveg helye 10">
            <a:extLst>
              <a:ext uri="{FF2B5EF4-FFF2-40B4-BE49-F238E27FC236}">
                <a16:creationId xmlns:a16="http://schemas.microsoft.com/office/drawing/2014/main" id="{23A67F56-440C-4AE2-B52E-F6ECF3E31F8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26" name="Szöveg helye 10">
            <a:extLst>
              <a:ext uri="{FF2B5EF4-FFF2-40B4-BE49-F238E27FC236}">
                <a16:creationId xmlns:a16="http://schemas.microsoft.com/office/drawing/2014/main" id="{E8F5BF8F-8918-4E36-8AAF-45E994E46B2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27" name="Szöveg helye 10">
            <a:extLst>
              <a:ext uri="{FF2B5EF4-FFF2-40B4-BE49-F238E27FC236}">
                <a16:creationId xmlns:a16="http://schemas.microsoft.com/office/drawing/2014/main" id="{1A2F56E4-C780-42A2-BA54-B1EAB7CA21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28" name="Szöveg helye 10">
            <a:extLst>
              <a:ext uri="{FF2B5EF4-FFF2-40B4-BE49-F238E27FC236}">
                <a16:creationId xmlns:a16="http://schemas.microsoft.com/office/drawing/2014/main" id="{7405E86B-3690-4EBE-8353-7ABE76F1081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29" name="Szöveg helye 10">
            <a:extLst>
              <a:ext uri="{FF2B5EF4-FFF2-40B4-BE49-F238E27FC236}">
                <a16:creationId xmlns:a16="http://schemas.microsoft.com/office/drawing/2014/main" id="{DB54048B-A035-47F0-B54D-1B9676EE893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30" name="Szöveg helye 10">
            <a:extLst>
              <a:ext uri="{FF2B5EF4-FFF2-40B4-BE49-F238E27FC236}">
                <a16:creationId xmlns:a16="http://schemas.microsoft.com/office/drawing/2014/main" id="{12F6976C-DDBF-4808-9B45-2C78E0FC6AA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31" name="Szöveg helye 10">
            <a:extLst>
              <a:ext uri="{FF2B5EF4-FFF2-40B4-BE49-F238E27FC236}">
                <a16:creationId xmlns:a16="http://schemas.microsoft.com/office/drawing/2014/main" id="{66103D17-8EEC-45BF-B909-8F6DB8575A3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32" name="Szöveg helye 10">
            <a:extLst>
              <a:ext uri="{FF2B5EF4-FFF2-40B4-BE49-F238E27FC236}">
                <a16:creationId xmlns:a16="http://schemas.microsoft.com/office/drawing/2014/main" id="{57F6EB7B-A4AE-4147-A94B-9C2860A158F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33" name="Szöveg helye 10">
            <a:extLst>
              <a:ext uri="{FF2B5EF4-FFF2-40B4-BE49-F238E27FC236}">
                <a16:creationId xmlns:a16="http://schemas.microsoft.com/office/drawing/2014/main" id="{95673032-36DB-4772-82D8-46E21D810A5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34" name="Szöveg helye 10">
            <a:extLst>
              <a:ext uri="{FF2B5EF4-FFF2-40B4-BE49-F238E27FC236}">
                <a16:creationId xmlns:a16="http://schemas.microsoft.com/office/drawing/2014/main" id="{CDE9935C-FEBD-421A-A63B-8A87A2D4A4D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HH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242C672-1222-4C21-9E3D-F365D9665E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gradFill>
            <a:gsLst>
              <a:gs pos="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15600000" scaled="0"/>
          </a:gradFill>
        </p:spPr>
        <p:txBody>
          <a:bodyPr tIns="36000" rtlCol="0" anchor="t"/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pPr lvl="0" rtl="0"/>
            <a:r>
              <a:rPr lang="hu-HU" noProof="0" dirty="0"/>
              <a:t>Elem címe</a:t>
            </a:r>
          </a:p>
        </p:txBody>
      </p:sp>
      <p:sp>
        <p:nvSpPr>
          <p:cNvPr id="37" name="Szöveg helye 36">
            <a:extLst>
              <a:ext uri="{FF2B5EF4-FFF2-40B4-BE49-F238E27FC236}">
                <a16:creationId xmlns:a16="http://schemas.microsoft.com/office/drawing/2014/main" id="{2F97A7E3-509A-417D-9818-EDDA3B539E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12717" y="2505005"/>
            <a:ext cx="1690417" cy="224670"/>
          </a:xfrm>
        </p:spPr>
        <p:txBody>
          <a:bodyPr rtlCol="0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hónap, nap</a:t>
            </a:r>
          </a:p>
        </p:txBody>
      </p:sp>
    </p:spTree>
    <p:extLst>
      <p:ext uri="{BB962C8B-B14F-4D97-AF65-F5344CB8AC3E}">
        <p14:creationId xmlns:p14="http://schemas.microsoft.com/office/powerpoint/2010/main" val="3217366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 képpel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6677617" y="107999"/>
            <a:ext cx="5400000" cy="6660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grpSp>
        <p:nvGrpSpPr>
          <p:cNvPr id="45" name="Csoport 44">
            <a:extLst>
              <a:ext uri="{FF2B5EF4-FFF2-40B4-BE49-F238E27FC236}">
                <a16:creationId xmlns:a16="http://schemas.microsoft.com/office/drawing/2014/main" id="{00D551C8-4BF9-413C-A7A0-7C874EA0C1EB}"/>
              </a:ext>
            </a:extLst>
          </p:cNvPr>
          <p:cNvGrpSpPr/>
          <p:nvPr userDrawn="1"/>
        </p:nvGrpSpPr>
        <p:grpSpPr>
          <a:xfrm>
            <a:off x="7775280" y="1707806"/>
            <a:ext cx="3442387" cy="3442387"/>
            <a:chOff x="2514599" y="1566862"/>
            <a:chExt cx="3810001" cy="3810001"/>
          </a:xfrm>
        </p:grpSpPr>
        <p:cxnSp>
          <p:nvCxnSpPr>
            <p:cNvPr id="46" name="Egyenes összekötő 45">
              <a:extLst>
                <a:ext uri="{FF2B5EF4-FFF2-40B4-BE49-F238E27FC236}">
                  <a16:creationId xmlns:a16="http://schemas.microsoft.com/office/drawing/2014/main" id="{9B40F6CC-7795-4615-90F1-11497899DD3A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gyenes összekötő 46">
              <a:extLst>
                <a:ext uri="{FF2B5EF4-FFF2-40B4-BE49-F238E27FC236}">
                  <a16:creationId xmlns:a16="http://schemas.microsoft.com/office/drawing/2014/main" id="{189DD442-0FCD-4DA1-84E0-2E386C66959A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gyenes összekötő 47">
              <a:extLst>
                <a:ext uri="{FF2B5EF4-FFF2-40B4-BE49-F238E27FC236}">
                  <a16:creationId xmlns:a16="http://schemas.microsoft.com/office/drawing/2014/main" id="{6794EC30-C68F-4F8F-A11C-8A12D4C44359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gyenes összekötő 48">
              <a:extLst>
                <a:ext uri="{FF2B5EF4-FFF2-40B4-BE49-F238E27FC236}">
                  <a16:creationId xmlns:a16="http://schemas.microsoft.com/office/drawing/2014/main" id="{299D75E9-9ABA-49DA-8C08-01690B2048D6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gyenes összekötő 49">
              <a:extLst>
                <a:ext uri="{FF2B5EF4-FFF2-40B4-BE49-F238E27FC236}">
                  <a16:creationId xmlns:a16="http://schemas.microsoft.com/office/drawing/2014/main" id="{DEF629BA-5818-4F68-84E0-9709E53CCE1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gyenes összekötő 50">
              <a:extLst>
                <a:ext uri="{FF2B5EF4-FFF2-40B4-BE49-F238E27FC236}">
                  <a16:creationId xmlns:a16="http://schemas.microsoft.com/office/drawing/2014/main" id="{BE66E45C-2D7B-4E77-AB2D-087DD07929C9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gyenes összekötő 51">
              <a:extLst>
                <a:ext uri="{FF2B5EF4-FFF2-40B4-BE49-F238E27FC236}">
                  <a16:creationId xmlns:a16="http://schemas.microsoft.com/office/drawing/2014/main" id="{AC559F57-DF51-477A-9664-F0A6E4593345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gyenes összekötő 52">
              <a:extLst>
                <a:ext uri="{FF2B5EF4-FFF2-40B4-BE49-F238E27FC236}">
                  <a16:creationId xmlns:a16="http://schemas.microsoft.com/office/drawing/2014/main" id="{D81DE1A2-6CF2-4830-836F-E2B649B096AF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gyenes összekötő 53">
              <a:extLst>
                <a:ext uri="{FF2B5EF4-FFF2-40B4-BE49-F238E27FC236}">
                  <a16:creationId xmlns:a16="http://schemas.microsoft.com/office/drawing/2014/main" id="{022986E8-9A85-40DF-88CF-4589415D686E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gyenes összekötő 54">
              <a:extLst>
                <a:ext uri="{FF2B5EF4-FFF2-40B4-BE49-F238E27FC236}">
                  <a16:creationId xmlns:a16="http://schemas.microsoft.com/office/drawing/2014/main" id="{6A6F3BC4-5CDA-4ADE-8C98-B45EEEA9E822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Egyenes összekötő 55">
              <a:extLst>
                <a:ext uri="{FF2B5EF4-FFF2-40B4-BE49-F238E27FC236}">
                  <a16:creationId xmlns:a16="http://schemas.microsoft.com/office/drawing/2014/main" id="{ABB92487-E701-4906-B242-5E896B1FC968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gyenes összekötő 56">
              <a:extLst>
                <a:ext uri="{FF2B5EF4-FFF2-40B4-BE49-F238E27FC236}">
                  <a16:creationId xmlns:a16="http://schemas.microsoft.com/office/drawing/2014/main" id="{8FFED390-C005-488A-801D-51F5E5D5E636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gyenes összekötő 57">
              <a:extLst>
                <a:ext uri="{FF2B5EF4-FFF2-40B4-BE49-F238E27FC236}">
                  <a16:creationId xmlns:a16="http://schemas.microsoft.com/office/drawing/2014/main" id="{C0ECF5DE-7D63-4E09-A990-9EFE8F3E2444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gyenes összekötő 58">
              <a:extLst>
                <a:ext uri="{FF2B5EF4-FFF2-40B4-BE49-F238E27FC236}">
                  <a16:creationId xmlns:a16="http://schemas.microsoft.com/office/drawing/2014/main" id="{66F82FBE-68FB-4DEB-8029-66924BDA4D1E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Egyenes összekötő 59">
              <a:extLst>
                <a:ext uri="{FF2B5EF4-FFF2-40B4-BE49-F238E27FC236}">
                  <a16:creationId xmlns:a16="http://schemas.microsoft.com/office/drawing/2014/main" id="{D9E1BB4E-09B6-4106-BDE3-A38644EF47E1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Egyenes összekötő 60">
              <a:extLst>
                <a:ext uri="{FF2B5EF4-FFF2-40B4-BE49-F238E27FC236}">
                  <a16:creationId xmlns:a16="http://schemas.microsoft.com/office/drawing/2014/main" id="{48FE8515-C6DF-47C8-B17B-D1488CFB34EB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gyenes összekötő 61">
              <a:extLst>
                <a:ext uri="{FF2B5EF4-FFF2-40B4-BE49-F238E27FC236}">
                  <a16:creationId xmlns:a16="http://schemas.microsoft.com/office/drawing/2014/main" id="{E7D81FB4-C78B-4F71-83FF-F3BA73E121ED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gyenes összekötő 62">
              <a:extLst>
                <a:ext uri="{FF2B5EF4-FFF2-40B4-BE49-F238E27FC236}">
                  <a16:creationId xmlns:a16="http://schemas.microsoft.com/office/drawing/2014/main" id="{FC6C6E5D-0A27-4FFE-8A9F-0B4550BE631B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gyenes összekötő 63">
              <a:extLst>
                <a:ext uri="{FF2B5EF4-FFF2-40B4-BE49-F238E27FC236}">
                  <a16:creationId xmlns:a16="http://schemas.microsoft.com/office/drawing/2014/main" id="{E9C5B91D-89A8-4C76-B499-BEA540B1F253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Egyenes összekötő 64">
              <a:extLst>
                <a:ext uri="{FF2B5EF4-FFF2-40B4-BE49-F238E27FC236}">
                  <a16:creationId xmlns:a16="http://schemas.microsoft.com/office/drawing/2014/main" id="{A66B5249-941F-4ED5-8297-FB24511B0114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Egyenes összekötő 65">
              <a:extLst>
                <a:ext uri="{FF2B5EF4-FFF2-40B4-BE49-F238E27FC236}">
                  <a16:creationId xmlns:a16="http://schemas.microsoft.com/office/drawing/2014/main" id="{4B647CA6-2EEA-4936-AC3F-369D8F873A1D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Egyenes összekötő 66">
              <a:extLst>
                <a:ext uri="{FF2B5EF4-FFF2-40B4-BE49-F238E27FC236}">
                  <a16:creationId xmlns:a16="http://schemas.microsoft.com/office/drawing/2014/main" id="{8CDA9DB4-338F-40E7-96CE-4D323CD63D2D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Kép helyőrzője 4">
            <a:extLst>
              <a:ext uri="{FF2B5EF4-FFF2-40B4-BE49-F238E27FC236}">
                <a16:creationId xmlns:a16="http://schemas.microsoft.com/office/drawing/2014/main" id="{87AFE1F3-2DF6-4ACF-9437-8C79F0889B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8000" y="108000"/>
            <a:ext cx="6573838" cy="6635750"/>
          </a:xfrm>
          <a:solidFill>
            <a:schemeClr val="accent5"/>
          </a:solidFill>
        </p:spPr>
        <p:txBody>
          <a:bodyPr rtlCol="0" anchor="ctr"/>
          <a:lstStyle>
            <a:lvl1pPr marL="0" indent="0" algn="ctr">
              <a:buNone/>
              <a:defRPr sz="1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 noProof="0" dirty="0"/>
              <a:t>Szúrja be vagy húzza ide a fényképét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2321292"/>
            <a:ext cx="4680000" cy="2215415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000" b="1" spc="-60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>
              <a:lnSpc>
                <a:spcPts val="9000"/>
              </a:lnSpc>
            </a:pPr>
            <a:r>
              <a:rPr lang="hu-HU" noProof="0" dirty="0"/>
              <a:t>A RETRÓ 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marL="0" indent="0" algn="ctr">
              <a:buNone/>
              <a:defRPr lang="en-ZA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marL="266700" lvl="0" indent="-266700" algn="ctr" rtl="0"/>
            <a:r>
              <a:rPr lang="hu-HU" noProof="0"/>
              <a:t>Kattintson ide az alcím mintájának szerkesztéséhez</a:t>
            </a:r>
            <a:endParaRPr lang="hu-HU" noProof="0" dirty="0"/>
          </a:p>
        </p:txBody>
      </p:sp>
      <p:sp>
        <p:nvSpPr>
          <p:cNvPr id="69" name="Egyenlő szárú háromszög 68">
            <a:extLst>
              <a:ext uri="{FF2B5EF4-FFF2-40B4-BE49-F238E27FC236}">
                <a16:creationId xmlns:a16="http://schemas.microsoft.com/office/drawing/2014/main" id="{8361B8AE-FA69-4D48-85CF-562C48593517}"/>
              </a:ext>
            </a:extLst>
          </p:cNvPr>
          <p:cNvSpPr/>
          <p:nvPr userDrawn="1"/>
        </p:nvSpPr>
        <p:spPr>
          <a:xfrm rot="10800000">
            <a:off x="2803689" y="2040344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70" name="Egyenlő szárú háromszög 69">
            <a:extLst>
              <a:ext uri="{FF2B5EF4-FFF2-40B4-BE49-F238E27FC236}">
                <a16:creationId xmlns:a16="http://schemas.microsoft.com/office/drawing/2014/main" id="{B6A1E932-3467-40C1-AEB3-BF71625C8310}"/>
              </a:ext>
            </a:extLst>
          </p:cNvPr>
          <p:cNvSpPr/>
          <p:nvPr userDrawn="1"/>
        </p:nvSpPr>
        <p:spPr>
          <a:xfrm rot="10800000">
            <a:off x="2324207" y="2900399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71" name="Egyenlő szárú háromszög 70">
            <a:extLst>
              <a:ext uri="{FF2B5EF4-FFF2-40B4-BE49-F238E27FC236}">
                <a16:creationId xmlns:a16="http://schemas.microsoft.com/office/drawing/2014/main" id="{7122E4D7-2A00-4656-AAD9-CFA98DD4E90E}"/>
              </a:ext>
            </a:extLst>
          </p:cNvPr>
          <p:cNvSpPr/>
          <p:nvPr userDrawn="1"/>
        </p:nvSpPr>
        <p:spPr>
          <a:xfrm>
            <a:off x="3748124" y="4263551"/>
            <a:ext cx="545742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291558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pat 3 tagja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5" name="Kép helyőrzője 4">
            <a:extLst>
              <a:ext uri="{FF2B5EF4-FFF2-40B4-BE49-F238E27FC236}">
                <a16:creationId xmlns:a16="http://schemas.microsoft.com/office/drawing/2014/main" id="{8977821B-617D-47E4-AAA2-FADADD15EB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4180" y="2252062"/>
            <a:ext cx="1487604" cy="1487604"/>
          </a:xfrm>
          <a:prstGeom prst="cube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 noProof="0" dirty="0"/>
              <a:t>Fénykép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4854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Név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53739758-B746-428A-A18B-3989DA89A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4854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Rövid életrajz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noProof="0" dirty="0"/>
              <a:t>Alcím</a:t>
            </a:r>
          </a:p>
        </p:txBody>
      </p:sp>
      <p:sp>
        <p:nvSpPr>
          <p:cNvPr id="28" name="Szöveg helye 8">
            <a:extLst>
              <a:ext uri="{FF2B5EF4-FFF2-40B4-BE49-F238E27FC236}">
                <a16:creationId xmlns:a16="http://schemas.microsoft.com/office/drawing/2014/main" id="{B502D142-31B4-4BFF-A18F-9FB36E0F40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74854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Cím</a:t>
            </a:r>
          </a:p>
        </p:txBody>
      </p:sp>
      <p:sp>
        <p:nvSpPr>
          <p:cNvPr id="41" name="Kép helyőrzője 4">
            <a:extLst>
              <a:ext uri="{FF2B5EF4-FFF2-40B4-BE49-F238E27FC236}">
                <a16:creationId xmlns:a16="http://schemas.microsoft.com/office/drawing/2014/main" id="{ED382BE6-73A2-49C4-9284-7996310FE85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200409" y="2252062"/>
            <a:ext cx="1487604" cy="1487604"/>
          </a:xfrm>
          <a:prstGeom prst="cube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 noProof="0" dirty="0"/>
              <a:t>Fénykép</a:t>
            </a:r>
          </a:p>
        </p:txBody>
      </p:sp>
      <p:sp>
        <p:nvSpPr>
          <p:cNvPr id="42" name="Szöveg helye 8">
            <a:extLst>
              <a:ext uri="{FF2B5EF4-FFF2-40B4-BE49-F238E27FC236}">
                <a16:creationId xmlns:a16="http://schemas.microsoft.com/office/drawing/2014/main" id="{5E81FDE4-AA9D-42F8-BEAF-C710A81DC8A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11083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Név</a:t>
            </a:r>
          </a:p>
        </p:txBody>
      </p:sp>
      <p:sp>
        <p:nvSpPr>
          <p:cNvPr id="43" name="Szöveg helye 10">
            <a:extLst>
              <a:ext uri="{FF2B5EF4-FFF2-40B4-BE49-F238E27FC236}">
                <a16:creationId xmlns:a16="http://schemas.microsoft.com/office/drawing/2014/main" id="{9D6585E1-D051-4611-811C-C8101B0D2F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11083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Rövid életrajz</a:t>
            </a:r>
          </a:p>
        </p:txBody>
      </p:sp>
      <p:sp>
        <p:nvSpPr>
          <p:cNvPr id="44" name="Szöveg helye 8">
            <a:extLst>
              <a:ext uri="{FF2B5EF4-FFF2-40B4-BE49-F238E27FC236}">
                <a16:creationId xmlns:a16="http://schemas.microsoft.com/office/drawing/2014/main" id="{6C195A32-24CC-4109-9C00-31757D0A0A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11083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Cím</a:t>
            </a:r>
          </a:p>
        </p:txBody>
      </p:sp>
      <p:sp>
        <p:nvSpPr>
          <p:cNvPr id="45" name="Kép helyőrzője 4">
            <a:extLst>
              <a:ext uri="{FF2B5EF4-FFF2-40B4-BE49-F238E27FC236}">
                <a16:creationId xmlns:a16="http://schemas.microsoft.com/office/drawing/2014/main" id="{B318C64F-C963-4A3C-BB8F-999A7F7F5F8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045206" y="2252062"/>
            <a:ext cx="1487604" cy="1487604"/>
          </a:xfrm>
          <a:prstGeom prst="cube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 noProof="0" dirty="0"/>
              <a:t>Fénykép</a:t>
            </a:r>
          </a:p>
        </p:txBody>
      </p:sp>
      <p:sp>
        <p:nvSpPr>
          <p:cNvPr id="46" name="Szöveg helye 8">
            <a:extLst>
              <a:ext uri="{FF2B5EF4-FFF2-40B4-BE49-F238E27FC236}">
                <a16:creationId xmlns:a16="http://schemas.microsoft.com/office/drawing/2014/main" id="{B8B9BC49-5937-4C0A-9AA6-7A7DA7F18CA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47313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Név</a:t>
            </a:r>
          </a:p>
        </p:txBody>
      </p:sp>
      <p:sp>
        <p:nvSpPr>
          <p:cNvPr id="47" name="Szöveg helye 10">
            <a:extLst>
              <a:ext uri="{FF2B5EF4-FFF2-40B4-BE49-F238E27FC236}">
                <a16:creationId xmlns:a16="http://schemas.microsoft.com/office/drawing/2014/main" id="{8020B4D6-002F-4FA9-BF1D-FC56D9A06F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47313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Rövid életrajz</a:t>
            </a:r>
          </a:p>
        </p:txBody>
      </p:sp>
      <p:sp>
        <p:nvSpPr>
          <p:cNvPr id="48" name="Szöveg helye 8">
            <a:extLst>
              <a:ext uri="{FF2B5EF4-FFF2-40B4-BE49-F238E27FC236}">
                <a16:creationId xmlns:a16="http://schemas.microsoft.com/office/drawing/2014/main" id="{93C1946C-7118-4BF3-8EE8-B0944465F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47313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Cím</a:t>
            </a:r>
          </a:p>
        </p:txBody>
      </p:sp>
      <p:sp>
        <p:nvSpPr>
          <p:cNvPr id="18" name="Egyenlő szárú háromszög 17" descr="Díszítő háromszög">
            <a:extLst>
              <a:ext uri="{FF2B5EF4-FFF2-40B4-BE49-F238E27FC236}">
                <a16:creationId xmlns:a16="http://schemas.microsoft.com/office/drawing/2014/main" id="{8E5A8457-1B30-4458-8A74-EBC7529A80AC}"/>
              </a:ext>
            </a:extLst>
          </p:cNvPr>
          <p:cNvSpPr/>
          <p:nvPr userDrawn="1"/>
        </p:nvSpPr>
        <p:spPr>
          <a:xfrm rot="17100000">
            <a:off x="9640541" y="579173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9" name="Egyenlő szárú háromszög 18" descr="Díszítő háromszög">
            <a:extLst>
              <a:ext uri="{FF2B5EF4-FFF2-40B4-BE49-F238E27FC236}">
                <a16:creationId xmlns:a16="http://schemas.microsoft.com/office/drawing/2014/main" id="{6D78DF42-080D-4A03-9896-A9F0EA96D14F}"/>
              </a:ext>
            </a:extLst>
          </p:cNvPr>
          <p:cNvSpPr/>
          <p:nvPr userDrawn="1"/>
        </p:nvSpPr>
        <p:spPr>
          <a:xfrm>
            <a:off x="9712271" y="1256650"/>
            <a:ext cx="545742" cy="37077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20" name="Egyenlő szárú háromszög 19" descr="Díszítő háromszög">
            <a:extLst>
              <a:ext uri="{FF2B5EF4-FFF2-40B4-BE49-F238E27FC236}">
                <a16:creationId xmlns:a16="http://schemas.microsoft.com/office/drawing/2014/main" id="{30AAC518-6301-4101-954B-FDD81D91F8B7}"/>
              </a:ext>
            </a:extLst>
          </p:cNvPr>
          <p:cNvSpPr/>
          <p:nvPr userDrawn="1"/>
        </p:nvSpPr>
        <p:spPr>
          <a:xfrm rot="10800000">
            <a:off x="10947905" y="733541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BC93CC81-5594-46D3-8702-EA80661EC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V="1">
            <a:off x="2692906" y="2584411"/>
            <a:ext cx="0" cy="144000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86438FE2-2FFE-4509-910B-C664B9523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V="1">
            <a:off x="6529136" y="2584412"/>
            <a:ext cx="0" cy="1440000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EF389373-8813-47E5-8647-A58E018CB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V="1">
            <a:off x="10365366" y="2584413"/>
            <a:ext cx="0" cy="144000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603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pat 6 tagja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noProof="0" dirty="0"/>
              <a:t>Alcím</a:t>
            </a:r>
          </a:p>
        </p:txBody>
      </p:sp>
      <p:sp>
        <p:nvSpPr>
          <p:cNvPr id="49" name="Szöveg helye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96234"/>
            <a:ext cx="1620000" cy="496292"/>
          </a:xfrm>
        </p:spPr>
        <p:txBody>
          <a:bodyPr rtlCol="0" anchor="b"/>
          <a:lstStyle>
            <a:lvl1pPr marL="0" indent="0" algn="ctr">
              <a:buFont typeface="Arial" panose="020B0604020202020204" pitchFamily="34" charset="0"/>
              <a:buNone/>
              <a:defRPr sz="1800">
                <a:latin typeface="+mj-lt"/>
              </a:defRPr>
            </a:lvl1pPr>
          </a:lstStyle>
          <a:p>
            <a:pPr lvl="0" rtl="0"/>
            <a:r>
              <a:rPr lang="hu-HU" noProof="0" dirty="0"/>
              <a:t>Teljes név</a:t>
            </a:r>
          </a:p>
        </p:txBody>
      </p:sp>
      <p:sp>
        <p:nvSpPr>
          <p:cNvPr id="50" name="Szöveg helye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624545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noProof="0" dirty="0"/>
              <a:t>Cím</a:t>
            </a:r>
          </a:p>
        </p:txBody>
      </p:sp>
      <p:sp>
        <p:nvSpPr>
          <p:cNvPr id="51" name="Szöveg helye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5703" y="3996234"/>
            <a:ext cx="1620000" cy="496292"/>
          </a:xfrm>
        </p:spPr>
        <p:txBody>
          <a:bodyPr rtlCol="0" anchor="b"/>
          <a:lstStyle>
            <a:lvl1pPr marL="0" indent="0" algn="ctr">
              <a:buFont typeface="Arial" panose="020B0604020202020204" pitchFamily="34" charset="0"/>
              <a:buNone/>
              <a:defRPr sz="1800">
                <a:latin typeface="+mj-lt"/>
              </a:defRPr>
            </a:lvl1pPr>
          </a:lstStyle>
          <a:p>
            <a:pPr lvl="0" rtl="0"/>
            <a:r>
              <a:rPr lang="hu-HU" noProof="0" dirty="0"/>
              <a:t>Teljes név</a:t>
            </a:r>
          </a:p>
        </p:txBody>
      </p:sp>
      <p:sp>
        <p:nvSpPr>
          <p:cNvPr id="52" name="Szöveg helye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5703" y="4624545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noProof="0" dirty="0"/>
              <a:t>Cím</a:t>
            </a:r>
          </a:p>
        </p:txBody>
      </p:sp>
      <p:sp>
        <p:nvSpPr>
          <p:cNvPr id="53" name="Szöveg helye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9606" y="3996234"/>
            <a:ext cx="1620000" cy="496292"/>
          </a:xfrm>
        </p:spPr>
        <p:txBody>
          <a:bodyPr rtlCol="0" anchor="b"/>
          <a:lstStyle>
            <a:lvl1pPr marL="0" indent="0" algn="ctr">
              <a:buFont typeface="Arial" panose="020B0604020202020204" pitchFamily="34" charset="0"/>
              <a:buNone/>
              <a:defRPr sz="1800">
                <a:latin typeface="+mj-lt"/>
              </a:defRPr>
            </a:lvl1pPr>
          </a:lstStyle>
          <a:p>
            <a:pPr lvl="0" rtl="0"/>
            <a:r>
              <a:rPr lang="hu-HU" noProof="0" dirty="0"/>
              <a:t>Teljes név</a:t>
            </a:r>
          </a:p>
        </p:txBody>
      </p:sp>
      <p:sp>
        <p:nvSpPr>
          <p:cNvPr id="54" name="Szöveg helye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9606" y="4624545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noProof="0" dirty="0"/>
              <a:t>Cím</a:t>
            </a:r>
          </a:p>
        </p:txBody>
      </p:sp>
      <p:sp>
        <p:nvSpPr>
          <p:cNvPr id="55" name="Szöveg helye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3509" y="3996234"/>
            <a:ext cx="1620000" cy="496292"/>
          </a:xfrm>
        </p:spPr>
        <p:txBody>
          <a:bodyPr rtlCol="0" anchor="b"/>
          <a:lstStyle>
            <a:lvl1pPr marL="0" indent="0" algn="ctr">
              <a:buFont typeface="Arial" panose="020B0604020202020204" pitchFamily="34" charset="0"/>
              <a:buNone/>
              <a:defRPr sz="1800">
                <a:latin typeface="+mj-lt"/>
              </a:defRPr>
            </a:lvl1pPr>
          </a:lstStyle>
          <a:p>
            <a:pPr lvl="0" rtl="0"/>
            <a:r>
              <a:rPr lang="hu-HU" noProof="0" dirty="0"/>
              <a:t>Teljes név</a:t>
            </a:r>
          </a:p>
        </p:txBody>
      </p:sp>
      <p:sp>
        <p:nvSpPr>
          <p:cNvPr id="56" name="Szöveg helye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3509" y="4624545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noProof="0" dirty="0"/>
              <a:t>Cím</a:t>
            </a:r>
          </a:p>
        </p:txBody>
      </p:sp>
      <p:sp>
        <p:nvSpPr>
          <p:cNvPr id="57" name="Szöveg helye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7412" y="3996234"/>
            <a:ext cx="1620000" cy="496292"/>
          </a:xfrm>
        </p:spPr>
        <p:txBody>
          <a:bodyPr rtlCol="0" anchor="b"/>
          <a:lstStyle>
            <a:lvl1pPr marL="0" indent="0" algn="ctr">
              <a:buFont typeface="Arial" panose="020B0604020202020204" pitchFamily="34" charset="0"/>
              <a:buNone/>
              <a:defRPr sz="1800">
                <a:latin typeface="+mj-lt"/>
              </a:defRPr>
            </a:lvl1pPr>
          </a:lstStyle>
          <a:p>
            <a:pPr lvl="0" rtl="0"/>
            <a:r>
              <a:rPr lang="hu-HU" noProof="0" dirty="0"/>
              <a:t>Teljes név</a:t>
            </a:r>
          </a:p>
        </p:txBody>
      </p:sp>
      <p:sp>
        <p:nvSpPr>
          <p:cNvPr id="58" name="Szöveg helye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07412" y="4624545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noProof="0" dirty="0"/>
              <a:t>Cím</a:t>
            </a:r>
          </a:p>
        </p:txBody>
      </p:sp>
      <p:sp>
        <p:nvSpPr>
          <p:cNvPr id="16" name="Kép helyőrzője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33235" y="2448116"/>
            <a:ext cx="1217130" cy="1217130"/>
          </a:xfrm>
          <a:prstGeom prst="cube">
            <a:avLst>
              <a:gd name="adj" fmla="val 10976"/>
            </a:avLst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 noProof="0" dirty="0"/>
              <a:t>kép</a:t>
            </a:r>
          </a:p>
        </p:txBody>
      </p:sp>
      <p:sp>
        <p:nvSpPr>
          <p:cNvPr id="59" name="Kép helyőrzője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2577138" y="2448116"/>
            <a:ext cx="1217130" cy="1217130"/>
          </a:xfrm>
          <a:prstGeom prst="trapezoid">
            <a:avLst>
              <a:gd name="adj" fmla="val 13981"/>
            </a:avLst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 noProof="0" dirty="0"/>
              <a:t>kép</a:t>
            </a:r>
          </a:p>
        </p:txBody>
      </p:sp>
      <p:sp>
        <p:nvSpPr>
          <p:cNvPr id="60" name="Kép helyőrzője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521041" y="2448116"/>
            <a:ext cx="1217130" cy="1217130"/>
          </a:xfrm>
          <a:prstGeom prst="cube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 noProof="0" dirty="0"/>
              <a:t>kép</a:t>
            </a:r>
          </a:p>
        </p:txBody>
      </p:sp>
      <p:sp>
        <p:nvSpPr>
          <p:cNvPr id="61" name="Kép helyőrzője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464944" y="2448116"/>
            <a:ext cx="1217130" cy="1217130"/>
          </a:xfrm>
          <a:prstGeom prst="bevel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 noProof="0" dirty="0"/>
              <a:t>kép</a:t>
            </a:r>
          </a:p>
        </p:txBody>
      </p:sp>
      <p:sp>
        <p:nvSpPr>
          <p:cNvPr id="62" name="Kép helyőrzője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8408847" y="2448116"/>
            <a:ext cx="1217130" cy="1217130"/>
          </a:xfrm>
          <a:prstGeom prst="cube">
            <a:avLst>
              <a:gd name="adj" fmla="val 45034"/>
            </a:avLst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 noProof="0" dirty="0"/>
              <a:t>kép</a:t>
            </a:r>
          </a:p>
        </p:txBody>
      </p:sp>
      <p:sp>
        <p:nvSpPr>
          <p:cNvPr id="21" name="Szöveg helye 8">
            <a:extLst>
              <a:ext uri="{FF2B5EF4-FFF2-40B4-BE49-F238E27FC236}">
                <a16:creationId xmlns:a16="http://schemas.microsoft.com/office/drawing/2014/main" id="{F9EF21D5-1862-4F5B-86BF-B76AF2A72B3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51313" y="3996234"/>
            <a:ext cx="1620000" cy="496292"/>
          </a:xfrm>
        </p:spPr>
        <p:txBody>
          <a:bodyPr rtlCol="0" anchor="b"/>
          <a:lstStyle>
            <a:lvl1pPr marL="0" indent="0" algn="ctr">
              <a:buFont typeface="Arial" panose="020B0604020202020204" pitchFamily="34" charset="0"/>
              <a:buNone/>
              <a:defRPr sz="1800">
                <a:latin typeface="+mj-lt"/>
              </a:defRPr>
            </a:lvl1pPr>
          </a:lstStyle>
          <a:p>
            <a:pPr lvl="0" rtl="0"/>
            <a:r>
              <a:rPr lang="hu-HU" noProof="0" dirty="0"/>
              <a:t>Teljes név</a:t>
            </a:r>
          </a:p>
        </p:txBody>
      </p:sp>
      <p:sp>
        <p:nvSpPr>
          <p:cNvPr id="22" name="Szöveg helye 10">
            <a:extLst>
              <a:ext uri="{FF2B5EF4-FFF2-40B4-BE49-F238E27FC236}">
                <a16:creationId xmlns:a16="http://schemas.microsoft.com/office/drawing/2014/main" id="{80EC8DA4-EC6B-4362-949F-968E973A545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51313" y="4624545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 noProof="0" dirty="0"/>
              <a:t>Cím</a:t>
            </a:r>
          </a:p>
        </p:txBody>
      </p:sp>
      <p:sp>
        <p:nvSpPr>
          <p:cNvPr id="23" name="Kép helyőrzője 15">
            <a:extLst>
              <a:ext uri="{FF2B5EF4-FFF2-40B4-BE49-F238E27FC236}">
                <a16:creationId xmlns:a16="http://schemas.microsoft.com/office/drawing/2014/main" id="{FC64B5FD-0E87-4FAB-AFEA-D10DFED9F653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352748" y="2448116"/>
            <a:ext cx="1217130" cy="1217130"/>
          </a:xfrm>
          <a:prstGeom prst="star24">
            <a:avLst>
              <a:gd name="adj" fmla="val 45514"/>
            </a:avLst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 noProof="0" dirty="0"/>
              <a:t>kép</a:t>
            </a:r>
          </a:p>
        </p:txBody>
      </p:sp>
    </p:spTree>
    <p:extLst>
      <p:ext uri="{BB962C8B-B14F-4D97-AF65-F5344CB8AC3E}">
        <p14:creationId xmlns:p14="http://schemas.microsoft.com/office/powerpoint/2010/main" val="2482454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13" name="Szöveg helye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15" name="Szöveg helye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17" name="Szöveg helye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al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5" name="Szöveg helye 5">
            <a:extLst>
              <a:ext uri="{FF2B5EF4-FFF2-40B4-BE49-F238E27FC236}">
                <a16:creationId xmlns:a16="http://schemas.microsoft.com/office/drawing/2014/main" id="{4CF12D3B-4C36-4144-B243-946E3641FB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noProof="0" dirty="0"/>
              <a:t>Alcím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öszönjük!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zabadkézi sokszög: Alakzat 45">
            <a:extLst>
              <a:ext uri="{FF2B5EF4-FFF2-40B4-BE49-F238E27FC236}">
                <a16:creationId xmlns:a16="http://schemas.microsoft.com/office/drawing/2014/main" id="{0A91D902-B83C-4440-B743-224DF1A5EF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custGeom>
            <a:avLst/>
            <a:gdLst>
              <a:gd name="connsiteX0" fmla="*/ 108001 w 12192000"/>
              <a:gd name="connsiteY0" fmla="*/ 108000 h 6857999"/>
              <a:gd name="connsiteX1" fmla="*/ 108001 w 12192000"/>
              <a:gd name="connsiteY1" fmla="*/ 6749999 h 6857999"/>
              <a:gd name="connsiteX2" fmla="*/ 12084000 w 12192000"/>
              <a:gd name="connsiteY2" fmla="*/ 6749999 h 6857999"/>
              <a:gd name="connsiteX3" fmla="*/ 12084000 w 12192000"/>
              <a:gd name="connsiteY3" fmla="*/ 108000 h 6857999"/>
              <a:gd name="connsiteX4" fmla="*/ 0 w 12192000"/>
              <a:gd name="connsiteY4" fmla="*/ 0 h 6857999"/>
              <a:gd name="connsiteX5" fmla="*/ 1 w 12192000"/>
              <a:gd name="connsiteY5" fmla="*/ 0 h 6857999"/>
              <a:gd name="connsiteX6" fmla="*/ 12192000 w 12192000"/>
              <a:gd name="connsiteY6" fmla="*/ 0 h 6857999"/>
              <a:gd name="connsiteX7" fmla="*/ 12192000 w 12192000"/>
              <a:gd name="connsiteY7" fmla="*/ 6857999 h 6857999"/>
              <a:gd name="connsiteX8" fmla="*/ 1 w 12192000"/>
              <a:gd name="connsiteY8" fmla="*/ 6857999 h 6857999"/>
              <a:gd name="connsiteX9" fmla="*/ 0 w 12192000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108001" y="108000"/>
                </a:moveTo>
                <a:lnTo>
                  <a:pt x="108001" y="6749999"/>
                </a:lnTo>
                <a:lnTo>
                  <a:pt x="12084000" y="6749999"/>
                </a:lnTo>
                <a:lnTo>
                  <a:pt x="12084000" y="108000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1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grpSp>
        <p:nvGrpSpPr>
          <p:cNvPr id="16" name="Csoport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3592918" y="724568"/>
            <a:ext cx="4776768" cy="4776768"/>
            <a:chOff x="2514599" y="1566862"/>
            <a:chExt cx="3810001" cy="3810001"/>
          </a:xfrm>
          <a:effectLst/>
          <a:scene3d>
            <a:camera prst="perspectiveHeroicExtremeLeftFacing"/>
            <a:lightRig rig="threePt" dir="t"/>
          </a:scene3d>
        </p:grpSpPr>
        <p:cxnSp>
          <p:nvCxnSpPr>
            <p:cNvPr id="20" name="Egyenes összekötő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27226" y="2930402"/>
            <a:ext cx="4680000" cy="997196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200" b="1" spc="-600" dirty="0">
                <a:gradFill>
                  <a:gsLst>
                    <a:gs pos="29000">
                      <a:srgbClr val="F2D3D0"/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chemeClr val="accent2">
                      <a:alpha val="40000"/>
                    </a:schemeClr>
                  </a:glow>
                  <a:outerShdw blurRad="25400" dist="25400" dir="2400000" algn="tl" rotWithShape="0">
                    <a:schemeClr val="accent4"/>
                  </a:outerShdw>
                </a:effectLst>
                <a:latin typeface="+mj-lt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hu-HU" noProof="0" dirty="0"/>
              <a:t>KÖSZÖNJÜK!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4386" y="5005721"/>
            <a:ext cx="3245680" cy="252000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0" dirty="0"/>
              <a:t>Teljes név</a:t>
            </a:r>
          </a:p>
        </p:txBody>
      </p:sp>
      <p:sp>
        <p:nvSpPr>
          <p:cNvPr id="42" name="Egyenlő szárú háromszög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5596970" y="680116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43" name="Egyenlő szárú háromszög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5122607" y="1540171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44" name="Egyenlő szárú háromszög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5694355" y="4263551"/>
            <a:ext cx="545742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D8184D0A-B8E9-4D23-BA6B-957E71F9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4386" y="5317750"/>
            <a:ext cx="3245680" cy="252000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 rtl="0"/>
            <a:r>
              <a:rPr lang="hu-HU" noProof="0" dirty="0"/>
              <a:t>Kapcsolattartó telefonszáma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A4C8AFF2-1AE8-44BD-952B-E0C3C2B35D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4386" y="5629780"/>
            <a:ext cx="3245680" cy="252000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 rtl="0"/>
            <a:r>
              <a:rPr lang="hu-HU" noProof="0" dirty="0"/>
              <a:t>E-mail vagy közösségi média fogópontja</a:t>
            </a:r>
          </a:p>
        </p:txBody>
      </p:sp>
      <p:sp>
        <p:nvSpPr>
          <p:cNvPr id="45" name="Szöveg helye 8">
            <a:extLst>
              <a:ext uri="{FF2B5EF4-FFF2-40B4-BE49-F238E27FC236}">
                <a16:creationId xmlns:a16="http://schemas.microsoft.com/office/drawing/2014/main" id="{0367CEFF-5D91-4268-97B2-B70C86167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4386" y="5940992"/>
            <a:ext cx="3245680" cy="252000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 rtl="0"/>
            <a:r>
              <a:rPr lang="hu-HU" noProof="0" dirty="0"/>
              <a:t>Webhely</a:t>
            </a:r>
          </a:p>
        </p:txBody>
      </p:sp>
    </p:spTree>
    <p:extLst>
      <p:ext uri="{BB962C8B-B14F-4D97-AF65-F5344CB8AC3E}">
        <p14:creationId xmlns:p14="http://schemas.microsoft.com/office/powerpoint/2010/main" val="2852380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6677617" y="107999"/>
            <a:ext cx="5400000" cy="6071501"/>
          </a:xfrm>
          <a:prstGeom prst="rect">
            <a:avLst/>
          </a:prstGeom>
          <a:gradFill>
            <a:gsLst>
              <a:gs pos="0">
                <a:srgbClr val="BB95C2"/>
              </a:gs>
              <a:gs pos="100000">
                <a:srgbClr val="EC9AC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grpSp>
        <p:nvGrpSpPr>
          <p:cNvPr id="16" name="Csoport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6634200" y="724568"/>
            <a:ext cx="4776768" cy="4776768"/>
            <a:chOff x="2514599" y="1566862"/>
            <a:chExt cx="3810001" cy="3810001"/>
          </a:xfrm>
          <a:effectLst/>
          <a:scene3d>
            <a:camera prst="perspectiveHeroicExtremeLeftFacing"/>
            <a:lightRig rig="threePt" dir="t"/>
          </a:scene3d>
        </p:grpSpPr>
        <p:cxnSp>
          <p:nvCxnSpPr>
            <p:cNvPr id="20" name="Egyenes összekötő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1933206"/>
            <a:ext cx="4680000" cy="2991588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200" b="1" spc="-60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rgbClr val="BADEDA">
                      <a:alpha val="40000"/>
                    </a:srgbClr>
                  </a:glow>
                  <a:outerShdw blurRad="25400" dist="25400" dir="2400000" algn="tl" rotWithShape="0">
                    <a:srgbClr val="BADEDA"/>
                  </a:outerShdw>
                </a:effectLst>
                <a:latin typeface="+mj-lt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hu-HU" noProof="0" dirty="0"/>
              <a:t>A RETRÓ 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lIns="180000" tIns="72000" rIns="180000" bIns="72000"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0"/>
              <a:t>Kattintson ide az alcím mintájának szerkesztéséhez</a:t>
            </a:r>
            <a:endParaRPr lang="hu-HU" noProof="0" dirty="0"/>
          </a:p>
        </p:txBody>
      </p:sp>
      <p:sp>
        <p:nvSpPr>
          <p:cNvPr id="42" name="Egyenlő szárú háromszög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2803689" y="2040344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43" name="Egyenlő szárú háromszög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2324207" y="2900399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44" name="Egyenlő szárú háromszög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3748124" y="4263551"/>
            <a:ext cx="545742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129971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zakaszfejlé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zabadkézi sokszög: Alakzat 67">
            <a:extLst>
              <a:ext uri="{FF2B5EF4-FFF2-40B4-BE49-F238E27FC236}">
                <a16:creationId xmlns:a16="http://schemas.microsoft.com/office/drawing/2014/main" id="{2836D779-B379-4EF2-899C-33A74B679EE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custGeom>
            <a:avLst/>
            <a:gdLst>
              <a:gd name="connsiteX0" fmla="*/ 108001 w 12192000"/>
              <a:gd name="connsiteY0" fmla="*/ 108000 h 6857999"/>
              <a:gd name="connsiteX1" fmla="*/ 108001 w 12192000"/>
              <a:gd name="connsiteY1" fmla="*/ 6749999 h 6857999"/>
              <a:gd name="connsiteX2" fmla="*/ 12084000 w 12192000"/>
              <a:gd name="connsiteY2" fmla="*/ 6749999 h 6857999"/>
              <a:gd name="connsiteX3" fmla="*/ 12084000 w 12192000"/>
              <a:gd name="connsiteY3" fmla="*/ 108000 h 6857999"/>
              <a:gd name="connsiteX4" fmla="*/ 0 w 12192000"/>
              <a:gd name="connsiteY4" fmla="*/ 0 h 6857999"/>
              <a:gd name="connsiteX5" fmla="*/ 1 w 12192000"/>
              <a:gd name="connsiteY5" fmla="*/ 0 h 6857999"/>
              <a:gd name="connsiteX6" fmla="*/ 12192000 w 12192000"/>
              <a:gd name="connsiteY6" fmla="*/ 0 h 6857999"/>
              <a:gd name="connsiteX7" fmla="*/ 12192000 w 12192000"/>
              <a:gd name="connsiteY7" fmla="*/ 6857999 h 6857999"/>
              <a:gd name="connsiteX8" fmla="*/ 1 w 12192000"/>
              <a:gd name="connsiteY8" fmla="*/ 6857999 h 6857999"/>
              <a:gd name="connsiteX9" fmla="*/ 0 w 12192000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108001" y="108000"/>
                </a:moveTo>
                <a:lnTo>
                  <a:pt x="108001" y="6749999"/>
                </a:lnTo>
                <a:lnTo>
                  <a:pt x="12084000" y="6749999"/>
                </a:lnTo>
                <a:lnTo>
                  <a:pt x="12084000" y="108000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1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pic>
        <p:nvPicPr>
          <p:cNvPr id="10" name="Kép 9" descr="Csillag a háttérben&#10;&#10;A leírás teljesen megbízható">
            <a:extLst>
              <a:ext uri="{FF2B5EF4-FFF2-40B4-BE49-F238E27FC236}">
                <a16:creationId xmlns:a16="http://schemas.microsoft.com/office/drawing/2014/main" id="{1EB78F37-ED4C-4686-AFCC-BF511BA527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5439" y="108745"/>
            <a:ext cx="5417792" cy="6635005"/>
          </a:xfrm>
          <a:prstGeom prst="rect">
            <a:avLst/>
          </a:prstGeom>
        </p:spPr>
      </p:pic>
      <p:grpSp>
        <p:nvGrpSpPr>
          <p:cNvPr id="45" name="Csoport 44">
            <a:extLst>
              <a:ext uri="{FF2B5EF4-FFF2-40B4-BE49-F238E27FC236}">
                <a16:creationId xmlns:a16="http://schemas.microsoft.com/office/drawing/2014/main" id="{00D551C8-4BF9-413C-A7A0-7C874EA0C1EB}"/>
              </a:ext>
            </a:extLst>
          </p:cNvPr>
          <p:cNvGrpSpPr/>
          <p:nvPr userDrawn="1"/>
        </p:nvGrpSpPr>
        <p:grpSpPr>
          <a:xfrm>
            <a:off x="7682767" y="1707806"/>
            <a:ext cx="3442387" cy="3442387"/>
            <a:chOff x="2514599" y="1566862"/>
            <a:chExt cx="3810001" cy="3810001"/>
          </a:xfrm>
          <a:effectLst>
            <a:glow rad="101600">
              <a:schemeClr val="accent2">
                <a:satMod val="175000"/>
                <a:alpha val="18000"/>
              </a:schemeClr>
            </a:glow>
          </a:effectLst>
        </p:grpSpPr>
        <p:cxnSp>
          <p:nvCxnSpPr>
            <p:cNvPr id="46" name="Egyenes összekötő 45">
              <a:extLst>
                <a:ext uri="{FF2B5EF4-FFF2-40B4-BE49-F238E27FC236}">
                  <a16:creationId xmlns:a16="http://schemas.microsoft.com/office/drawing/2014/main" id="{9B40F6CC-7795-4615-90F1-11497899DD3A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gyenes összekötő 46">
              <a:extLst>
                <a:ext uri="{FF2B5EF4-FFF2-40B4-BE49-F238E27FC236}">
                  <a16:creationId xmlns:a16="http://schemas.microsoft.com/office/drawing/2014/main" id="{189DD442-0FCD-4DA1-84E0-2E386C66959A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gyenes összekötő 47">
              <a:extLst>
                <a:ext uri="{FF2B5EF4-FFF2-40B4-BE49-F238E27FC236}">
                  <a16:creationId xmlns:a16="http://schemas.microsoft.com/office/drawing/2014/main" id="{6794EC30-C68F-4F8F-A11C-8A12D4C44359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gyenes összekötő 48">
              <a:extLst>
                <a:ext uri="{FF2B5EF4-FFF2-40B4-BE49-F238E27FC236}">
                  <a16:creationId xmlns:a16="http://schemas.microsoft.com/office/drawing/2014/main" id="{299D75E9-9ABA-49DA-8C08-01690B2048D6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gyenes összekötő 49">
              <a:extLst>
                <a:ext uri="{FF2B5EF4-FFF2-40B4-BE49-F238E27FC236}">
                  <a16:creationId xmlns:a16="http://schemas.microsoft.com/office/drawing/2014/main" id="{DEF629BA-5818-4F68-84E0-9709E53CCE1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gyenes összekötő 50">
              <a:extLst>
                <a:ext uri="{FF2B5EF4-FFF2-40B4-BE49-F238E27FC236}">
                  <a16:creationId xmlns:a16="http://schemas.microsoft.com/office/drawing/2014/main" id="{BE66E45C-2D7B-4E77-AB2D-087DD07929C9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gyenes összekötő 51">
              <a:extLst>
                <a:ext uri="{FF2B5EF4-FFF2-40B4-BE49-F238E27FC236}">
                  <a16:creationId xmlns:a16="http://schemas.microsoft.com/office/drawing/2014/main" id="{AC559F57-DF51-477A-9664-F0A6E4593345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gyenes összekötő 52">
              <a:extLst>
                <a:ext uri="{FF2B5EF4-FFF2-40B4-BE49-F238E27FC236}">
                  <a16:creationId xmlns:a16="http://schemas.microsoft.com/office/drawing/2014/main" id="{D81DE1A2-6CF2-4830-836F-E2B649B096AF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gyenes összekötő 53">
              <a:extLst>
                <a:ext uri="{FF2B5EF4-FFF2-40B4-BE49-F238E27FC236}">
                  <a16:creationId xmlns:a16="http://schemas.microsoft.com/office/drawing/2014/main" id="{022986E8-9A85-40DF-88CF-4589415D686E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gyenes összekötő 54">
              <a:extLst>
                <a:ext uri="{FF2B5EF4-FFF2-40B4-BE49-F238E27FC236}">
                  <a16:creationId xmlns:a16="http://schemas.microsoft.com/office/drawing/2014/main" id="{6A6F3BC4-5CDA-4ADE-8C98-B45EEEA9E822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Egyenes összekötő 55">
              <a:extLst>
                <a:ext uri="{FF2B5EF4-FFF2-40B4-BE49-F238E27FC236}">
                  <a16:creationId xmlns:a16="http://schemas.microsoft.com/office/drawing/2014/main" id="{ABB92487-E701-4906-B242-5E896B1FC968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gyenes összekötő 56">
              <a:extLst>
                <a:ext uri="{FF2B5EF4-FFF2-40B4-BE49-F238E27FC236}">
                  <a16:creationId xmlns:a16="http://schemas.microsoft.com/office/drawing/2014/main" id="{8FFED390-C005-488A-801D-51F5E5D5E636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gyenes összekötő 57">
              <a:extLst>
                <a:ext uri="{FF2B5EF4-FFF2-40B4-BE49-F238E27FC236}">
                  <a16:creationId xmlns:a16="http://schemas.microsoft.com/office/drawing/2014/main" id="{C0ECF5DE-7D63-4E09-A990-9EFE8F3E2444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gyenes összekötő 58">
              <a:extLst>
                <a:ext uri="{FF2B5EF4-FFF2-40B4-BE49-F238E27FC236}">
                  <a16:creationId xmlns:a16="http://schemas.microsoft.com/office/drawing/2014/main" id="{66F82FBE-68FB-4DEB-8029-66924BDA4D1E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Egyenes összekötő 59">
              <a:extLst>
                <a:ext uri="{FF2B5EF4-FFF2-40B4-BE49-F238E27FC236}">
                  <a16:creationId xmlns:a16="http://schemas.microsoft.com/office/drawing/2014/main" id="{D9E1BB4E-09B6-4106-BDE3-A38644EF47E1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Egyenes összekötő 60">
              <a:extLst>
                <a:ext uri="{FF2B5EF4-FFF2-40B4-BE49-F238E27FC236}">
                  <a16:creationId xmlns:a16="http://schemas.microsoft.com/office/drawing/2014/main" id="{48FE8515-C6DF-47C8-B17B-D1488CFB34EB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gyenes összekötő 61">
              <a:extLst>
                <a:ext uri="{FF2B5EF4-FFF2-40B4-BE49-F238E27FC236}">
                  <a16:creationId xmlns:a16="http://schemas.microsoft.com/office/drawing/2014/main" id="{E7D81FB4-C78B-4F71-83FF-F3BA73E121ED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gyenes összekötő 62">
              <a:extLst>
                <a:ext uri="{FF2B5EF4-FFF2-40B4-BE49-F238E27FC236}">
                  <a16:creationId xmlns:a16="http://schemas.microsoft.com/office/drawing/2014/main" id="{FC6C6E5D-0A27-4FFE-8A9F-0B4550BE631B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gyenes összekötő 63">
              <a:extLst>
                <a:ext uri="{FF2B5EF4-FFF2-40B4-BE49-F238E27FC236}">
                  <a16:creationId xmlns:a16="http://schemas.microsoft.com/office/drawing/2014/main" id="{E9C5B91D-89A8-4C76-B499-BEA540B1F253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Egyenes összekötő 64">
              <a:extLst>
                <a:ext uri="{FF2B5EF4-FFF2-40B4-BE49-F238E27FC236}">
                  <a16:creationId xmlns:a16="http://schemas.microsoft.com/office/drawing/2014/main" id="{A66B5249-941F-4ED5-8297-FB24511B0114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Egyenes összekötő 65">
              <a:extLst>
                <a:ext uri="{FF2B5EF4-FFF2-40B4-BE49-F238E27FC236}">
                  <a16:creationId xmlns:a16="http://schemas.microsoft.com/office/drawing/2014/main" id="{4B647CA6-2EEA-4936-AC3F-369D8F873A1D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Egyenes összekötő 66">
              <a:extLst>
                <a:ext uri="{FF2B5EF4-FFF2-40B4-BE49-F238E27FC236}">
                  <a16:creationId xmlns:a16="http://schemas.microsoft.com/office/drawing/2014/main" id="{8CDA9DB4-338F-40E7-96CE-4D323CD63D2D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2321292"/>
            <a:ext cx="4680000" cy="2215415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000" b="1" spc="-60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>
              <a:lnSpc>
                <a:spcPts val="9000"/>
              </a:lnSpc>
            </a:pPr>
            <a:r>
              <a:rPr lang="hu-HU" noProof="0" dirty="0"/>
              <a:t>A RETRÓ 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marL="0" indent="0" algn="ctr">
              <a:buNone/>
              <a:defRPr lang="en-ZA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marL="266700" lvl="0" indent="-266700" algn="ctr" rtl="0"/>
            <a:r>
              <a:rPr lang="hu-HU" noProof="0"/>
              <a:t>Kattintson ide az alcím mintájának szerkesztéséhez</a:t>
            </a:r>
            <a:endParaRPr lang="hu-HU" noProof="0" dirty="0"/>
          </a:p>
        </p:txBody>
      </p:sp>
      <p:sp>
        <p:nvSpPr>
          <p:cNvPr id="42" name="Egyenlő szárú háromszög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9033704" y="321681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43" name="Egyenlő szárú háromszög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8559341" y="1181736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44" name="Egyenlő szárú háromszög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9131089" y="6105745"/>
            <a:ext cx="545742" cy="370779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049397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10" name="Élőláb helye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11" name="Dia számának helye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9" name="Ötszög 8" descr="Díszítő ötszög">
            <a:extLst>
              <a:ext uri="{FF2B5EF4-FFF2-40B4-BE49-F238E27FC236}">
                <a16:creationId xmlns:a16="http://schemas.microsoft.com/office/drawing/2014/main" id="{9CFDF63F-F228-483C-86A1-DA0EC8FF6AFA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3" name="Ötszög 12" descr="Díszítő ötszög">
            <a:extLst>
              <a:ext uri="{FF2B5EF4-FFF2-40B4-BE49-F238E27FC236}">
                <a16:creationId xmlns:a16="http://schemas.microsoft.com/office/drawing/2014/main" id="{C67F7F63-2B40-4EA2-AAA1-0C079C3CAE8B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4" name="Ötszög 13" descr="Díszítő ötszög">
            <a:extLst>
              <a:ext uri="{FF2B5EF4-FFF2-40B4-BE49-F238E27FC236}">
                <a16:creationId xmlns:a16="http://schemas.microsoft.com/office/drawing/2014/main" id="{A8DAE09D-74D4-443E-BAE5-7F5C4C87E346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5" name="Ötszög 14" descr="Díszítő ötszög">
            <a:extLst>
              <a:ext uri="{FF2B5EF4-FFF2-40B4-BE49-F238E27FC236}">
                <a16:creationId xmlns:a16="http://schemas.microsoft.com/office/drawing/2014/main" id="{38616A45-E00B-4F8A-9731-69E7E8979C7C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6" name="Ötszög 15" descr="Díszítő ötszög">
            <a:extLst>
              <a:ext uri="{FF2B5EF4-FFF2-40B4-BE49-F238E27FC236}">
                <a16:creationId xmlns:a16="http://schemas.microsoft.com/office/drawing/2014/main" id="{7AFDA987-4A5F-43E3-9E79-4B55AB7F27A7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BFCA193A-09AA-4164-9400-3CD9F4ACE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101943" y="1978147"/>
            <a:ext cx="0" cy="2368624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 helye 4">
            <a:extLst>
              <a:ext uri="{FF2B5EF4-FFF2-40B4-BE49-F238E27FC236}">
                <a16:creationId xmlns:a16="http://schemas.microsoft.com/office/drawing/2014/main" id="{2DE808D1-4CE0-494C-8377-D861C12703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9887" y="1152000"/>
            <a:ext cx="5472113" cy="360000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2400" b="1"/>
            </a:lvl1pPr>
          </a:lstStyle>
          <a:p>
            <a:pPr marL="0" lvl="0" indent="0" rtl="0">
              <a:buNone/>
            </a:pPr>
            <a:r>
              <a:rPr lang="hu-HU" noProof="0"/>
              <a:t>Mintaszöveg szerkesztése</a:t>
            </a:r>
          </a:p>
        </p:txBody>
      </p:sp>
      <p:sp>
        <p:nvSpPr>
          <p:cNvPr id="19" name="Tartalom helye 5">
            <a:extLst>
              <a:ext uri="{FF2B5EF4-FFF2-40B4-BE49-F238E27FC236}">
                <a16:creationId xmlns:a16="http://schemas.microsoft.com/office/drawing/2014/main" id="{23DA5241-919D-4172-8D3A-EFB856CE58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7" y="1581663"/>
            <a:ext cx="5472113" cy="4608000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1535256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Ötszög 6" descr="Díszítő ötszög">
            <a:extLst>
              <a:ext uri="{FF2B5EF4-FFF2-40B4-BE49-F238E27FC236}">
                <a16:creationId xmlns:a16="http://schemas.microsoft.com/office/drawing/2014/main" id="{9C883D39-C546-456C-929E-786641BD7381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8" name="Ötszög 7" descr="Díszítő ötszög">
            <a:extLst>
              <a:ext uri="{FF2B5EF4-FFF2-40B4-BE49-F238E27FC236}">
                <a16:creationId xmlns:a16="http://schemas.microsoft.com/office/drawing/2014/main" id="{BEA967A8-A437-4F5D-B257-FD192612A24C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9" name="Ötszög 8" descr="Díszítő ötszög">
            <a:extLst>
              <a:ext uri="{FF2B5EF4-FFF2-40B4-BE49-F238E27FC236}">
                <a16:creationId xmlns:a16="http://schemas.microsoft.com/office/drawing/2014/main" id="{342ADD6F-D7B3-466A-BC8C-AA5089DC8B49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0" name="Ötszög 9" descr="Díszítő ötszög">
            <a:extLst>
              <a:ext uri="{FF2B5EF4-FFF2-40B4-BE49-F238E27FC236}">
                <a16:creationId xmlns:a16="http://schemas.microsoft.com/office/drawing/2014/main" id="{9B25C1BD-0E4D-4C06-9457-D52D1FC5A67F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1" name="Ötszög 10" descr="Díszítő ötszög">
            <a:extLst>
              <a:ext uri="{FF2B5EF4-FFF2-40B4-BE49-F238E27FC236}">
                <a16:creationId xmlns:a16="http://schemas.microsoft.com/office/drawing/2014/main" id="{9404625F-67F0-48C0-AB4A-0D13E571D24B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9FACD5E-7735-4201-A673-C1293B32C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255497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Ötszög 6" descr="Díszítő ötszög">
            <a:extLst>
              <a:ext uri="{FF2B5EF4-FFF2-40B4-BE49-F238E27FC236}">
                <a16:creationId xmlns:a16="http://schemas.microsoft.com/office/drawing/2014/main" id="{9C883D39-C546-456C-929E-786641BD7381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8" name="Ötszög 7" descr="Díszítő ötszög">
            <a:extLst>
              <a:ext uri="{FF2B5EF4-FFF2-40B4-BE49-F238E27FC236}">
                <a16:creationId xmlns:a16="http://schemas.microsoft.com/office/drawing/2014/main" id="{BEA967A8-A437-4F5D-B257-FD192612A24C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9" name="Ötszög 8" descr="Díszítő ötszög">
            <a:extLst>
              <a:ext uri="{FF2B5EF4-FFF2-40B4-BE49-F238E27FC236}">
                <a16:creationId xmlns:a16="http://schemas.microsoft.com/office/drawing/2014/main" id="{342ADD6F-D7B3-466A-BC8C-AA5089DC8B49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0" name="Ötszög 9" descr="Díszítő ötszög">
            <a:extLst>
              <a:ext uri="{FF2B5EF4-FFF2-40B4-BE49-F238E27FC236}">
                <a16:creationId xmlns:a16="http://schemas.microsoft.com/office/drawing/2014/main" id="{9B25C1BD-0E4D-4C06-9457-D52D1FC5A67F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1" name="Ötszög 10" descr="Díszítő ötszög">
            <a:extLst>
              <a:ext uri="{FF2B5EF4-FFF2-40B4-BE49-F238E27FC236}">
                <a16:creationId xmlns:a16="http://schemas.microsoft.com/office/drawing/2014/main" id="{9404625F-67F0-48C0-AB4A-0D13E571D24B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12" name="Cím 1">
            <a:extLst>
              <a:ext uri="{FF2B5EF4-FFF2-40B4-BE49-F238E27FC236}">
                <a16:creationId xmlns:a16="http://schemas.microsoft.com/office/drawing/2014/main" id="{0656A78A-2095-49B7-B41C-CAEE526DC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13" name="Szöveg helye 3">
            <a:extLst>
              <a:ext uri="{FF2B5EF4-FFF2-40B4-BE49-F238E27FC236}">
                <a16:creationId xmlns:a16="http://schemas.microsoft.com/office/drawing/2014/main" id="{B4F63BC6-4C4E-4F33-A438-5D4DAF8FF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14" name="Tartalom helye 2">
            <a:extLst>
              <a:ext uri="{FF2B5EF4-FFF2-40B4-BE49-F238E27FC236}">
                <a16:creationId xmlns:a16="http://schemas.microsoft.com/office/drawing/2014/main" id="{F721BB8D-FE11-4B7F-A4C5-0C45B6029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4151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lválasztó 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zabadkézi sokszög: Alakzat 67">
            <a:extLst>
              <a:ext uri="{FF2B5EF4-FFF2-40B4-BE49-F238E27FC236}">
                <a16:creationId xmlns:a16="http://schemas.microsoft.com/office/drawing/2014/main" id="{2836D779-B379-4EF2-899C-33A74B679EE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custGeom>
            <a:avLst/>
            <a:gdLst>
              <a:gd name="connsiteX0" fmla="*/ 108001 w 12192000"/>
              <a:gd name="connsiteY0" fmla="*/ 108000 h 6857999"/>
              <a:gd name="connsiteX1" fmla="*/ 108001 w 12192000"/>
              <a:gd name="connsiteY1" fmla="*/ 6749999 h 6857999"/>
              <a:gd name="connsiteX2" fmla="*/ 12084000 w 12192000"/>
              <a:gd name="connsiteY2" fmla="*/ 6749999 h 6857999"/>
              <a:gd name="connsiteX3" fmla="*/ 12084000 w 12192000"/>
              <a:gd name="connsiteY3" fmla="*/ 108000 h 6857999"/>
              <a:gd name="connsiteX4" fmla="*/ 0 w 12192000"/>
              <a:gd name="connsiteY4" fmla="*/ 0 h 6857999"/>
              <a:gd name="connsiteX5" fmla="*/ 1 w 12192000"/>
              <a:gd name="connsiteY5" fmla="*/ 0 h 6857999"/>
              <a:gd name="connsiteX6" fmla="*/ 12192000 w 12192000"/>
              <a:gd name="connsiteY6" fmla="*/ 0 h 6857999"/>
              <a:gd name="connsiteX7" fmla="*/ 12192000 w 12192000"/>
              <a:gd name="connsiteY7" fmla="*/ 6857999 h 6857999"/>
              <a:gd name="connsiteX8" fmla="*/ 1 w 12192000"/>
              <a:gd name="connsiteY8" fmla="*/ 6857999 h 6857999"/>
              <a:gd name="connsiteX9" fmla="*/ 0 w 12192000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108001" y="108000"/>
                </a:moveTo>
                <a:lnTo>
                  <a:pt x="108001" y="6749999"/>
                </a:lnTo>
                <a:lnTo>
                  <a:pt x="12084000" y="6749999"/>
                </a:lnTo>
                <a:lnTo>
                  <a:pt x="12084000" y="108000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1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pic>
        <p:nvPicPr>
          <p:cNvPr id="10" name="Kép 9" descr="Csillag a háttérben&#10;&#10;A leírás teljesen megbízható">
            <a:extLst>
              <a:ext uri="{FF2B5EF4-FFF2-40B4-BE49-F238E27FC236}">
                <a16:creationId xmlns:a16="http://schemas.microsoft.com/office/drawing/2014/main" id="{1EB78F37-ED4C-4686-AFCC-BF511BA527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5439" y="108745"/>
            <a:ext cx="5417792" cy="6635005"/>
          </a:xfrm>
          <a:prstGeom prst="rect">
            <a:avLst/>
          </a:prstGeom>
        </p:spPr>
      </p:pic>
      <p:grpSp>
        <p:nvGrpSpPr>
          <p:cNvPr id="45" name="Csoport 44">
            <a:extLst>
              <a:ext uri="{FF2B5EF4-FFF2-40B4-BE49-F238E27FC236}">
                <a16:creationId xmlns:a16="http://schemas.microsoft.com/office/drawing/2014/main" id="{00D551C8-4BF9-413C-A7A0-7C874EA0C1EB}"/>
              </a:ext>
            </a:extLst>
          </p:cNvPr>
          <p:cNvGrpSpPr/>
          <p:nvPr userDrawn="1"/>
        </p:nvGrpSpPr>
        <p:grpSpPr>
          <a:xfrm>
            <a:off x="7682767" y="1707806"/>
            <a:ext cx="3442387" cy="3442387"/>
            <a:chOff x="2514599" y="1566862"/>
            <a:chExt cx="3810001" cy="3810001"/>
          </a:xfrm>
          <a:effectLst>
            <a:glow rad="101600">
              <a:schemeClr val="accent2">
                <a:satMod val="175000"/>
                <a:alpha val="18000"/>
              </a:schemeClr>
            </a:glow>
          </a:effectLst>
        </p:grpSpPr>
        <p:cxnSp>
          <p:nvCxnSpPr>
            <p:cNvPr id="46" name="Egyenes összekötő 45">
              <a:extLst>
                <a:ext uri="{FF2B5EF4-FFF2-40B4-BE49-F238E27FC236}">
                  <a16:creationId xmlns:a16="http://schemas.microsoft.com/office/drawing/2014/main" id="{9B40F6CC-7795-4615-90F1-11497899DD3A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gyenes összekötő 46">
              <a:extLst>
                <a:ext uri="{FF2B5EF4-FFF2-40B4-BE49-F238E27FC236}">
                  <a16:creationId xmlns:a16="http://schemas.microsoft.com/office/drawing/2014/main" id="{189DD442-0FCD-4DA1-84E0-2E386C66959A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gyenes összekötő 47">
              <a:extLst>
                <a:ext uri="{FF2B5EF4-FFF2-40B4-BE49-F238E27FC236}">
                  <a16:creationId xmlns:a16="http://schemas.microsoft.com/office/drawing/2014/main" id="{6794EC30-C68F-4F8F-A11C-8A12D4C44359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gyenes összekötő 48">
              <a:extLst>
                <a:ext uri="{FF2B5EF4-FFF2-40B4-BE49-F238E27FC236}">
                  <a16:creationId xmlns:a16="http://schemas.microsoft.com/office/drawing/2014/main" id="{299D75E9-9ABA-49DA-8C08-01690B2048D6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gyenes összekötő 49">
              <a:extLst>
                <a:ext uri="{FF2B5EF4-FFF2-40B4-BE49-F238E27FC236}">
                  <a16:creationId xmlns:a16="http://schemas.microsoft.com/office/drawing/2014/main" id="{DEF629BA-5818-4F68-84E0-9709E53CCE1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gyenes összekötő 50">
              <a:extLst>
                <a:ext uri="{FF2B5EF4-FFF2-40B4-BE49-F238E27FC236}">
                  <a16:creationId xmlns:a16="http://schemas.microsoft.com/office/drawing/2014/main" id="{BE66E45C-2D7B-4E77-AB2D-087DD07929C9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gyenes összekötő 51">
              <a:extLst>
                <a:ext uri="{FF2B5EF4-FFF2-40B4-BE49-F238E27FC236}">
                  <a16:creationId xmlns:a16="http://schemas.microsoft.com/office/drawing/2014/main" id="{AC559F57-DF51-477A-9664-F0A6E4593345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gyenes összekötő 52">
              <a:extLst>
                <a:ext uri="{FF2B5EF4-FFF2-40B4-BE49-F238E27FC236}">
                  <a16:creationId xmlns:a16="http://schemas.microsoft.com/office/drawing/2014/main" id="{D81DE1A2-6CF2-4830-836F-E2B649B096AF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gyenes összekötő 53">
              <a:extLst>
                <a:ext uri="{FF2B5EF4-FFF2-40B4-BE49-F238E27FC236}">
                  <a16:creationId xmlns:a16="http://schemas.microsoft.com/office/drawing/2014/main" id="{022986E8-9A85-40DF-88CF-4589415D686E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gyenes összekötő 54">
              <a:extLst>
                <a:ext uri="{FF2B5EF4-FFF2-40B4-BE49-F238E27FC236}">
                  <a16:creationId xmlns:a16="http://schemas.microsoft.com/office/drawing/2014/main" id="{6A6F3BC4-5CDA-4ADE-8C98-B45EEEA9E822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Egyenes összekötő 55">
              <a:extLst>
                <a:ext uri="{FF2B5EF4-FFF2-40B4-BE49-F238E27FC236}">
                  <a16:creationId xmlns:a16="http://schemas.microsoft.com/office/drawing/2014/main" id="{ABB92487-E701-4906-B242-5E896B1FC968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gyenes összekötő 56">
              <a:extLst>
                <a:ext uri="{FF2B5EF4-FFF2-40B4-BE49-F238E27FC236}">
                  <a16:creationId xmlns:a16="http://schemas.microsoft.com/office/drawing/2014/main" id="{8FFED390-C005-488A-801D-51F5E5D5E636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gyenes összekötő 57">
              <a:extLst>
                <a:ext uri="{FF2B5EF4-FFF2-40B4-BE49-F238E27FC236}">
                  <a16:creationId xmlns:a16="http://schemas.microsoft.com/office/drawing/2014/main" id="{C0ECF5DE-7D63-4E09-A990-9EFE8F3E2444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gyenes összekötő 58">
              <a:extLst>
                <a:ext uri="{FF2B5EF4-FFF2-40B4-BE49-F238E27FC236}">
                  <a16:creationId xmlns:a16="http://schemas.microsoft.com/office/drawing/2014/main" id="{66F82FBE-68FB-4DEB-8029-66924BDA4D1E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Egyenes összekötő 59">
              <a:extLst>
                <a:ext uri="{FF2B5EF4-FFF2-40B4-BE49-F238E27FC236}">
                  <a16:creationId xmlns:a16="http://schemas.microsoft.com/office/drawing/2014/main" id="{D9E1BB4E-09B6-4106-BDE3-A38644EF47E1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Egyenes összekötő 60">
              <a:extLst>
                <a:ext uri="{FF2B5EF4-FFF2-40B4-BE49-F238E27FC236}">
                  <a16:creationId xmlns:a16="http://schemas.microsoft.com/office/drawing/2014/main" id="{48FE8515-C6DF-47C8-B17B-D1488CFB34EB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gyenes összekötő 61">
              <a:extLst>
                <a:ext uri="{FF2B5EF4-FFF2-40B4-BE49-F238E27FC236}">
                  <a16:creationId xmlns:a16="http://schemas.microsoft.com/office/drawing/2014/main" id="{E7D81FB4-C78B-4F71-83FF-F3BA73E121ED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gyenes összekötő 62">
              <a:extLst>
                <a:ext uri="{FF2B5EF4-FFF2-40B4-BE49-F238E27FC236}">
                  <a16:creationId xmlns:a16="http://schemas.microsoft.com/office/drawing/2014/main" id="{FC6C6E5D-0A27-4FFE-8A9F-0B4550BE631B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gyenes összekötő 63">
              <a:extLst>
                <a:ext uri="{FF2B5EF4-FFF2-40B4-BE49-F238E27FC236}">
                  <a16:creationId xmlns:a16="http://schemas.microsoft.com/office/drawing/2014/main" id="{E9C5B91D-89A8-4C76-B499-BEA540B1F253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Egyenes összekötő 64">
              <a:extLst>
                <a:ext uri="{FF2B5EF4-FFF2-40B4-BE49-F238E27FC236}">
                  <a16:creationId xmlns:a16="http://schemas.microsoft.com/office/drawing/2014/main" id="{A66B5249-941F-4ED5-8297-FB24511B0114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Egyenes összekötő 65">
              <a:extLst>
                <a:ext uri="{FF2B5EF4-FFF2-40B4-BE49-F238E27FC236}">
                  <a16:creationId xmlns:a16="http://schemas.microsoft.com/office/drawing/2014/main" id="{4B647CA6-2EEA-4936-AC3F-369D8F873A1D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Egyenes összekötő 66">
              <a:extLst>
                <a:ext uri="{FF2B5EF4-FFF2-40B4-BE49-F238E27FC236}">
                  <a16:creationId xmlns:a16="http://schemas.microsoft.com/office/drawing/2014/main" id="{8CDA9DB4-338F-40E7-96CE-4D323CD63D2D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2321292"/>
            <a:ext cx="4680000" cy="2215415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000" b="1" spc="-60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>
              <a:lnSpc>
                <a:spcPts val="9000"/>
              </a:lnSpc>
            </a:pPr>
            <a:r>
              <a:rPr lang="hu-HU" noProof="0" dirty="0"/>
              <a:t>A RETRÓ 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marL="0" indent="0" algn="ctr">
              <a:buNone/>
              <a:defRPr lang="en-ZA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marL="266700" lvl="0" indent="-266700" algn="ctr" rtl="0"/>
            <a:r>
              <a:rPr lang="hu-HU" noProof="0"/>
              <a:t>Kattintson ide az alcím mintájának szerkesztéséhez</a:t>
            </a:r>
            <a:endParaRPr lang="hu-HU" noProof="0" dirty="0"/>
          </a:p>
        </p:txBody>
      </p:sp>
      <p:sp>
        <p:nvSpPr>
          <p:cNvPr id="42" name="Egyenlő szárú háromszög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9033704" y="321681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43" name="Egyenlő szárú háromszög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8559341" y="1181736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44" name="Egyenlő szárú háromszög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9131089" y="6105745"/>
            <a:ext cx="545742" cy="370779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40" name="Kép helyőrzője 4">
            <a:extLst>
              <a:ext uri="{FF2B5EF4-FFF2-40B4-BE49-F238E27FC236}">
                <a16:creationId xmlns:a16="http://schemas.microsoft.com/office/drawing/2014/main" id="{96748E81-F9A7-41A7-A0B7-4E33596E4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8000" y="107998"/>
            <a:ext cx="6573838" cy="6642000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buNone/>
              <a:defRPr sz="1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 noProof="0" dirty="0"/>
              <a:t>Szúrja be vagy húzza ide a fényképét</a:t>
            </a:r>
          </a:p>
        </p:txBody>
      </p:sp>
    </p:spTree>
    <p:extLst>
      <p:ext uri="{BB962C8B-B14F-4D97-AF65-F5344CB8AC3E}">
        <p14:creationId xmlns:p14="http://schemas.microsoft.com/office/powerpoint/2010/main" val="1313221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Ötszög 6" descr="Díszítő ötszög">
            <a:extLst>
              <a:ext uri="{FF2B5EF4-FFF2-40B4-BE49-F238E27FC236}">
                <a16:creationId xmlns:a16="http://schemas.microsoft.com/office/drawing/2014/main" id="{9C883D39-C546-456C-929E-786641BD7381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8" name="Ötszög 7" descr="Díszítő ötszög">
            <a:extLst>
              <a:ext uri="{FF2B5EF4-FFF2-40B4-BE49-F238E27FC236}">
                <a16:creationId xmlns:a16="http://schemas.microsoft.com/office/drawing/2014/main" id="{BEA967A8-A437-4F5D-B257-FD192612A24C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9" name="Ötszög 8" descr="Díszítő ötszög">
            <a:extLst>
              <a:ext uri="{FF2B5EF4-FFF2-40B4-BE49-F238E27FC236}">
                <a16:creationId xmlns:a16="http://schemas.microsoft.com/office/drawing/2014/main" id="{342ADD6F-D7B3-466A-BC8C-AA5089DC8B49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0" name="Ötszög 9" descr="Díszítő ötszög">
            <a:extLst>
              <a:ext uri="{FF2B5EF4-FFF2-40B4-BE49-F238E27FC236}">
                <a16:creationId xmlns:a16="http://schemas.microsoft.com/office/drawing/2014/main" id="{9B25C1BD-0E4D-4C06-9457-D52D1FC5A67F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1" name="Ötszög 10" descr="Díszítő ötszög">
            <a:extLst>
              <a:ext uri="{FF2B5EF4-FFF2-40B4-BE49-F238E27FC236}">
                <a16:creationId xmlns:a16="http://schemas.microsoft.com/office/drawing/2014/main" id="{9404625F-67F0-48C0-AB4A-0D13E571D24B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12" name="Cím 1">
            <a:extLst>
              <a:ext uri="{FF2B5EF4-FFF2-40B4-BE49-F238E27FC236}">
                <a16:creationId xmlns:a16="http://schemas.microsoft.com/office/drawing/2014/main" id="{4A169961-3E13-46E0-A5A9-4B9363FA3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13" name="Szöveg helye 3">
            <a:extLst>
              <a:ext uri="{FF2B5EF4-FFF2-40B4-BE49-F238E27FC236}">
                <a16:creationId xmlns:a16="http://schemas.microsoft.com/office/drawing/2014/main" id="{AA10E804-9793-4058-9C4E-69337CBCE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14" name="Kép helyőrzője 2">
            <a:extLst>
              <a:ext uri="{FF2B5EF4-FFF2-40B4-BE49-F238E27FC236}">
                <a16:creationId xmlns:a16="http://schemas.microsoft.com/office/drawing/2014/main" id="{7B465D63-4FBE-45A8-A1B3-0D4DC0C8B9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noProof="0"/>
              <a:t>Kép beszúrásához kattintson az ikonra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929266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Ötszög 6" descr="Díszítő ötszög">
            <a:extLst>
              <a:ext uri="{FF2B5EF4-FFF2-40B4-BE49-F238E27FC236}">
                <a16:creationId xmlns:a16="http://schemas.microsoft.com/office/drawing/2014/main" id="{9C883D39-C546-456C-929E-786641BD7381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8" name="Ötszög 7" descr="Díszítő ötszög">
            <a:extLst>
              <a:ext uri="{FF2B5EF4-FFF2-40B4-BE49-F238E27FC236}">
                <a16:creationId xmlns:a16="http://schemas.microsoft.com/office/drawing/2014/main" id="{BEA967A8-A437-4F5D-B257-FD192612A24C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9" name="Ötszög 8" descr="Díszítő ötszög">
            <a:extLst>
              <a:ext uri="{FF2B5EF4-FFF2-40B4-BE49-F238E27FC236}">
                <a16:creationId xmlns:a16="http://schemas.microsoft.com/office/drawing/2014/main" id="{342ADD6F-D7B3-466A-BC8C-AA5089DC8B49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0" name="Ötszög 9" descr="Díszítő ötszög">
            <a:extLst>
              <a:ext uri="{FF2B5EF4-FFF2-40B4-BE49-F238E27FC236}">
                <a16:creationId xmlns:a16="http://schemas.microsoft.com/office/drawing/2014/main" id="{9B25C1BD-0E4D-4C06-9457-D52D1FC5A67F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1" name="Ötszög 10" descr="Díszítő ötszög">
            <a:extLst>
              <a:ext uri="{FF2B5EF4-FFF2-40B4-BE49-F238E27FC236}">
                <a16:creationId xmlns:a16="http://schemas.microsoft.com/office/drawing/2014/main" id="{9404625F-67F0-48C0-AB4A-0D13E571D24B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gy cím és tartalom 1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1EB78F37-ED4C-4686-AFCC-BF511BA527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439" y="110679"/>
            <a:ext cx="5417792" cy="6636642"/>
          </a:xfrm>
          <a:prstGeom prst="rect">
            <a:avLst/>
          </a:prstGeom>
        </p:spPr>
      </p:pic>
      <p:grpSp>
        <p:nvGrpSpPr>
          <p:cNvPr id="87" name="Csoport 86">
            <a:extLst>
              <a:ext uri="{FF2B5EF4-FFF2-40B4-BE49-F238E27FC236}">
                <a16:creationId xmlns:a16="http://schemas.microsoft.com/office/drawing/2014/main" id="{07C054AA-E3A3-42AB-8B37-40834D37CF6E}"/>
              </a:ext>
            </a:extLst>
          </p:cNvPr>
          <p:cNvGrpSpPr/>
          <p:nvPr userDrawn="1"/>
        </p:nvGrpSpPr>
        <p:grpSpPr>
          <a:xfrm rot="4830719">
            <a:off x="6272250" y="1402620"/>
            <a:ext cx="4776768" cy="4776768"/>
            <a:chOff x="2514599" y="1566862"/>
            <a:chExt cx="3810001" cy="3810001"/>
          </a:xfrm>
          <a:effectLst/>
          <a:scene3d>
            <a:camera prst="perspectiveHeroicExtremeLeftFacing">
              <a:rot lat="3600000" lon="8700000" rev="21425485"/>
            </a:camera>
            <a:lightRig rig="threePt" dir="t"/>
          </a:scene3d>
        </p:grpSpPr>
        <p:cxnSp>
          <p:nvCxnSpPr>
            <p:cNvPr id="88" name="Egyenes összekötő 87">
              <a:extLst>
                <a:ext uri="{FF2B5EF4-FFF2-40B4-BE49-F238E27FC236}">
                  <a16:creationId xmlns:a16="http://schemas.microsoft.com/office/drawing/2014/main" id="{105F05A7-19D8-47E9-8E1E-EBF5BEE63F8F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Egyenes összekötő 88">
              <a:extLst>
                <a:ext uri="{FF2B5EF4-FFF2-40B4-BE49-F238E27FC236}">
                  <a16:creationId xmlns:a16="http://schemas.microsoft.com/office/drawing/2014/main" id="{EF76C999-384E-4CDF-B067-20C266C20929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Egyenes összekötő 89">
              <a:extLst>
                <a:ext uri="{FF2B5EF4-FFF2-40B4-BE49-F238E27FC236}">
                  <a16:creationId xmlns:a16="http://schemas.microsoft.com/office/drawing/2014/main" id="{DB0A4509-C1E6-41C0-A445-D594BD9AF279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Egyenes összekötő 90">
              <a:extLst>
                <a:ext uri="{FF2B5EF4-FFF2-40B4-BE49-F238E27FC236}">
                  <a16:creationId xmlns:a16="http://schemas.microsoft.com/office/drawing/2014/main" id="{BD6427C7-F7B1-4DDE-BB21-F4EB36854E30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Egyenes összekötő 91">
              <a:extLst>
                <a:ext uri="{FF2B5EF4-FFF2-40B4-BE49-F238E27FC236}">
                  <a16:creationId xmlns:a16="http://schemas.microsoft.com/office/drawing/2014/main" id="{B94D566B-C3C1-4BA4-A9A2-0C3A1383D1A4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Egyenes összekötő 92">
              <a:extLst>
                <a:ext uri="{FF2B5EF4-FFF2-40B4-BE49-F238E27FC236}">
                  <a16:creationId xmlns:a16="http://schemas.microsoft.com/office/drawing/2014/main" id="{029B55C6-A101-4ED1-82B0-93D9A4F19D2D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Egyenes összekötő 93">
              <a:extLst>
                <a:ext uri="{FF2B5EF4-FFF2-40B4-BE49-F238E27FC236}">
                  <a16:creationId xmlns:a16="http://schemas.microsoft.com/office/drawing/2014/main" id="{A44AF71C-2AEF-48FC-AE7A-4E04420C10D0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Egyenes összekötő 94">
              <a:extLst>
                <a:ext uri="{FF2B5EF4-FFF2-40B4-BE49-F238E27FC236}">
                  <a16:creationId xmlns:a16="http://schemas.microsoft.com/office/drawing/2014/main" id="{657E18E4-21A4-4BA0-8A56-89F9E768DB2E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Egyenes összekötő 95">
              <a:extLst>
                <a:ext uri="{FF2B5EF4-FFF2-40B4-BE49-F238E27FC236}">
                  <a16:creationId xmlns:a16="http://schemas.microsoft.com/office/drawing/2014/main" id="{71B1CA4C-DFF2-4679-B140-C9CC5F527ECC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Egyenes összekötő 96">
              <a:extLst>
                <a:ext uri="{FF2B5EF4-FFF2-40B4-BE49-F238E27FC236}">
                  <a16:creationId xmlns:a16="http://schemas.microsoft.com/office/drawing/2014/main" id="{7A03AAD7-6E9C-423B-AD9D-5225648A8D8F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Egyenes összekötő 97">
              <a:extLst>
                <a:ext uri="{FF2B5EF4-FFF2-40B4-BE49-F238E27FC236}">
                  <a16:creationId xmlns:a16="http://schemas.microsoft.com/office/drawing/2014/main" id="{2EAFE3DB-13F9-40B6-B1C1-AB299A212232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Egyenes összekötő 98">
              <a:extLst>
                <a:ext uri="{FF2B5EF4-FFF2-40B4-BE49-F238E27FC236}">
                  <a16:creationId xmlns:a16="http://schemas.microsoft.com/office/drawing/2014/main" id="{B1DD5846-BA52-4D9E-AA8C-E712BE8D50C8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Egyenes összekötő 99">
              <a:extLst>
                <a:ext uri="{FF2B5EF4-FFF2-40B4-BE49-F238E27FC236}">
                  <a16:creationId xmlns:a16="http://schemas.microsoft.com/office/drawing/2014/main" id="{126970FC-C34A-48F9-83EA-B82AB3301B9E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Egyenes összekötő 100">
              <a:extLst>
                <a:ext uri="{FF2B5EF4-FFF2-40B4-BE49-F238E27FC236}">
                  <a16:creationId xmlns:a16="http://schemas.microsoft.com/office/drawing/2014/main" id="{4E11F40C-BF39-48A9-8E70-101DD6329938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Egyenes összekötő 101">
              <a:extLst>
                <a:ext uri="{FF2B5EF4-FFF2-40B4-BE49-F238E27FC236}">
                  <a16:creationId xmlns:a16="http://schemas.microsoft.com/office/drawing/2014/main" id="{1C56504D-B531-4D70-B7D7-C7421C75ABD8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Egyenes összekötő 102">
              <a:extLst>
                <a:ext uri="{FF2B5EF4-FFF2-40B4-BE49-F238E27FC236}">
                  <a16:creationId xmlns:a16="http://schemas.microsoft.com/office/drawing/2014/main" id="{2B9812CE-305D-4B1E-9949-6227300ECF0C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Egyenes összekötő 103">
              <a:extLst>
                <a:ext uri="{FF2B5EF4-FFF2-40B4-BE49-F238E27FC236}">
                  <a16:creationId xmlns:a16="http://schemas.microsoft.com/office/drawing/2014/main" id="{885C97CA-C940-4A78-B7D0-B818C5F001B8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Egyenes összekötő 104">
              <a:extLst>
                <a:ext uri="{FF2B5EF4-FFF2-40B4-BE49-F238E27FC236}">
                  <a16:creationId xmlns:a16="http://schemas.microsoft.com/office/drawing/2014/main" id="{ADCA6B46-0180-42D4-83FC-91D23A4BDC90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Egyenes összekötő 105">
              <a:extLst>
                <a:ext uri="{FF2B5EF4-FFF2-40B4-BE49-F238E27FC236}">
                  <a16:creationId xmlns:a16="http://schemas.microsoft.com/office/drawing/2014/main" id="{33D60C92-0CDD-4013-AD1F-B86A31EC6D97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Egyenes összekötő 106">
              <a:extLst>
                <a:ext uri="{FF2B5EF4-FFF2-40B4-BE49-F238E27FC236}">
                  <a16:creationId xmlns:a16="http://schemas.microsoft.com/office/drawing/2014/main" id="{135FEE4F-EAAB-4D51-A1C5-5817482F60B2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Egyenes összekötő 107">
              <a:extLst>
                <a:ext uri="{FF2B5EF4-FFF2-40B4-BE49-F238E27FC236}">
                  <a16:creationId xmlns:a16="http://schemas.microsoft.com/office/drawing/2014/main" id="{014D892D-5497-40B1-9C03-40900E9AFF6F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Egyenes összekötő 108">
              <a:extLst>
                <a:ext uri="{FF2B5EF4-FFF2-40B4-BE49-F238E27FC236}">
                  <a16:creationId xmlns:a16="http://schemas.microsoft.com/office/drawing/2014/main" id="{ACA80F2A-2EA1-48B5-95FE-DDC9E7A9A111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Csoport 35">
            <a:extLst>
              <a:ext uri="{FF2B5EF4-FFF2-40B4-BE49-F238E27FC236}">
                <a16:creationId xmlns:a16="http://schemas.microsoft.com/office/drawing/2014/main" id="{6E0FDE0C-41D3-4C98-AD25-4AE80A396C45}"/>
              </a:ext>
            </a:extLst>
          </p:cNvPr>
          <p:cNvGrpSpPr/>
          <p:nvPr userDrawn="1"/>
        </p:nvGrpSpPr>
        <p:grpSpPr>
          <a:xfrm rot="4830719">
            <a:off x="6234150" y="1387380"/>
            <a:ext cx="4776768" cy="4776768"/>
            <a:chOff x="2514599" y="1566862"/>
            <a:chExt cx="3810001" cy="3810001"/>
          </a:xfrm>
          <a:effectLst/>
          <a:scene3d>
            <a:camera prst="perspectiveHeroicExtremeLeftFacing">
              <a:rot lat="3600000" lon="8400000" rev="21425485"/>
            </a:camera>
            <a:lightRig rig="threePt" dir="t"/>
          </a:scene3d>
        </p:grpSpPr>
        <p:cxnSp>
          <p:nvCxnSpPr>
            <p:cNvPr id="37" name="Egyenes összekötő 36">
              <a:extLst>
                <a:ext uri="{FF2B5EF4-FFF2-40B4-BE49-F238E27FC236}">
                  <a16:creationId xmlns:a16="http://schemas.microsoft.com/office/drawing/2014/main" id="{D9CFF04F-0D8B-45D8-9B05-AD26DEC36FCC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37">
              <a:extLst>
                <a:ext uri="{FF2B5EF4-FFF2-40B4-BE49-F238E27FC236}">
                  <a16:creationId xmlns:a16="http://schemas.microsoft.com/office/drawing/2014/main" id="{6315BA41-326B-42D4-A1D8-05F4608975CF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38">
              <a:extLst>
                <a:ext uri="{FF2B5EF4-FFF2-40B4-BE49-F238E27FC236}">
                  <a16:creationId xmlns:a16="http://schemas.microsoft.com/office/drawing/2014/main" id="{11B81AE0-0B3E-4B97-94DD-360E3A6C9CFA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40">
              <a:extLst>
                <a:ext uri="{FF2B5EF4-FFF2-40B4-BE49-F238E27FC236}">
                  <a16:creationId xmlns:a16="http://schemas.microsoft.com/office/drawing/2014/main" id="{04830BA5-AF14-4971-A1B3-D9F9AC506F5C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Egyenes összekötő 68">
              <a:extLst>
                <a:ext uri="{FF2B5EF4-FFF2-40B4-BE49-F238E27FC236}">
                  <a16:creationId xmlns:a16="http://schemas.microsoft.com/office/drawing/2014/main" id="{D2D32018-5E3A-423F-965D-5CAC37E87FB8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Egyenes összekötő 69">
              <a:extLst>
                <a:ext uri="{FF2B5EF4-FFF2-40B4-BE49-F238E27FC236}">
                  <a16:creationId xmlns:a16="http://schemas.microsoft.com/office/drawing/2014/main" id="{55C2D65A-2276-4A8E-8938-C9902AEBFDF3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gyenes összekötő 70">
              <a:extLst>
                <a:ext uri="{FF2B5EF4-FFF2-40B4-BE49-F238E27FC236}">
                  <a16:creationId xmlns:a16="http://schemas.microsoft.com/office/drawing/2014/main" id="{AC5894B0-BA94-472F-9DE6-66719F59E06A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gyenes összekötő 71">
              <a:extLst>
                <a:ext uri="{FF2B5EF4-FFF2-40B4-BE49-F238E27FC236}">
                  <a16:creationId xmlns:a16="http://schemas.microsoft.com/office/drawing/2014/main" id="{CD333D5E-763D-41D0-9EB6-04AEB55E5870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gyenes összekötő 72">
              <a:extLst>
                <a:ext uri="{FF2B5EF4-FFF2-40B4-BE49-F238E27FC236}">
                  <a16:creationId xmlns:a16="http://schemas.microsoft.com/office/drawing/2014/main" id="{058C2B7D-73D8-4AE7-92FE-56BD7B98907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Egyenes összekötő 73">
              <a:extLst>
                <a:ext uri="{FF2B5EF4-FFF2-40B4-BE49-F238E27FC236}">
                  <a16:creationId xmlns:a16="http://schemas.microsoft.com/office/drawing/2014/main" id="{E2CB4F42-BF09-4A04-9B2C-4C0D7C397A49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Egyenes összekötő 74">
              <a:extLst>
                <a:ext uri="{FF2B5EF4-FFF2-40B4-BE49-F238E27FC236}">
                  <a16:creationId xmlns:a16="http://schemas.microsoft.com/office/drawing/2014/main" id="{6A738B72-F45F-45E1-8786-3677E5DE0E13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Egyenes összekötő 75">
              <a:extLst>
                <a:ext uri="{FF2B5EF4-FFF2-40B4-BE49-F238E27FC236}">
                  <a16:creationId xmlns:a16="http://schemas.microsoft.com/office/drawing/2014/main" id="{ACC49675-3B9B-43DA-BC6D-31D6DDC252FA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Egyenes összekötő 76">
              <a:extLst>
                <a:ext uri="{FF2B5EF4-FFF2-40B4-BE49-F238E27FC236}">
                  <a16:creationId xmlns:a16="http://schemas.microsoft.com/office/drawing/2014/main" id="{918218CA-9F67-4796-829A-CA3F8B182298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Egyenes összekötő 77">
              <a:extLst>
                <a:ext uri="{FF2B5EF4-FFF2-40B4-BE49-F238E27FC236}">
                  <a16:creationId xmlns:a16="http://schemas.microsoft.com/office/drawing/2014/main" id="{123386D0-309D-4E98-A831-2F6662E2D93B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Egyenes összekötő 78">
              <a:extLst>
                <a:ext uri="{FF2B5EF4-FFF2-40B4-BE49-F238E27FC236}">
                  <a16:creationId xmlns:a16="http://schemas.microsoft.com/office/drawing/2014/main" id="{C93684FC-99F2-49BD-9E9E-D05016FC2F27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Egyenes összekötő 79">
              <a:extLst>
                <a:ext uri="{FF2B5EF4-FFF2-40B4-BE49-F238E27FC236}">
                  <a16:creationId xmlns:a16="http://schemas.microsoft.com/office/drawing/2014/main" id="{C4A0A0CC-9933-4960-8F04-F325B76CEA59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Egyenes összekötő 80">
              <a:extLst>
                <a:ext uri="{FF2B5EF4-FFF2-40B4-BE49-F238E27FC236}">
                  <a16:creationId xmlns:a16="http://schemas.microsoft.com/office/drawing/2014/main" id="{DBEEC793-4555-4EAC-B53D-FD4916374A99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Egyenes összekötő 81">
              <a:extLst>
                <a:ext uri="{FF2B5EF4-FFF2-40B4-BE49-F238E27FC236}">
                  <a16:creationId xmlns:a16="http://schemas.microsoft.com/office/drawing/2014/main" id="{C5D6FE50-17F4-4669-BF3C-D1919C73813F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Egyenes összekötő 82">
              <a:extLst>
                <a:ext uri="{FF2B5EF4-FFF2-40B4-BE49-F238E27FC236}">
                  <a16:creationId xmlns:a16="http://schemas.microsoft.com/office/drawing/2014/main" id="{C5EFC99B-1126-48DC-AF65-1EE6748D497C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gyenes összekötő 83">
              <a:extLst>
                <a:ext uri="{FF2B5EF4-FFF2-40B4-BE49-F238E27FC236}">
                  <a16:creationId xmlns:a16="http://schemas.microsoft.com/office/drawing/2014/main" id="{8024C302-8061-4BCA-9674-3806C60BA83D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Egyenes összekötő 84">
              <a:extLst>
                <a:ext uri="{FF2B5EF4-FFF2-40B4-BE49-F238E27FC236}">
                  <a16:creationId xmlns:a16="http://schemas.microsoft.com/office/drawing/2014/main" id="{72162FDB-F5E2-4368-884C-26EB84F6C014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Egyenes összekötő 85">
              <a:extLst>
                <a:ext uri="{FF2B5EF4-FFF2-40B4-BE49-F238E27FC236}">
                  <a16:creationId xmlns:a16="http://schemas.microsoft.com/office/drawing/2014/main" id="{EFC0AE33-1FED-49D7-A92C-F53F0BBCAEAA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Szabadkézi sokszög: Alakzat 67">
            <a:extLst>
              <a:ext uri="{FF2B5EF4-FFF2-40B4-BE49-F238E27FC236}">
                <a16:creationId xmlns:a16="http://schemas.microsoft.com/office/drawing/2014/main" id="{2836D779-B379-4EF2-899C-33A74B679EE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custGeom>
            <a:avLst/>
            <a:gdLst>
              <a:gd name="connsiteX0" fmla="*/ 108001 w 12192000"/>
              <a:gd name="connsiteY0" fmla="*/ 108000 h 6857999"/>
              <a:gd name="connsiteX1" fmla="*/ 108001 w 12192000"/>
              <a:gd name="connsiteY1" fmla="*/ 6749999 h 6857999"/>
              <a:gd name="connsiteX2" fmla="*/ 12084000 w 12192000"/>
              <a:gd name="connsiteY2" fmla="*/ 6749999 h 6857999"/>
              <a:gd name="connsiteX3" fmla="*/ 12084000 w 12192000"/>
              <a:gd name="connsiteY3" fmla="*/ 108000 h 6857999"/>
              <a:gd name="connsiteX4" fmla="*/ 0 w 12192000"/>
              <a:gd name="connsiteY4" fmla="*/ 0 h 6857999"/>
              <a:gd name="connsiteX5" fmla="*/ 1 w 12192000"/>
              <a:gd name="connsiteY5" fmla="*/ 0 h 6857999"/>
              <a:gd name="connsiteX6" fmla="*/ 12192000 w 12192000"/>
              <a:gd name="connsiteY6" fmla="*/ 0 h 6857999"/>
              <a:gd name="connsiteX7" fmla="*/ 12192000 w 12192000"/>
              <a:gd name="connsiteY7" fmla="*/ 6857999 h 6857999"/>
              <a:gd name="connsiteX8" fmla="*/ 1 w 12192000"/>
              <a:gd name="connsiteY8" fmla="*/ 6857999 h 6857999"/>
              <a:gd name="connsiteX9" fmla="*/ 0 w 12192000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108001" y="108000"/>
                </a:moveTo>
                <a:lnTo>
                  <a:pt x="108001" y="6749999"/>
                </a:lnTo>
                <a:lnTo>
                  <a:pt x="12084000" y="6749999"/>
                </a:lnTo>
                <a:lnTo>
                  <a:pt x="12084000" y="108000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1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2321292"/>
            <a:ext cx="4680000" cy="2215415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000" b="1" spc="-60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>
              <a:lnSpc>
                <a:spcPts val="9000"/>
              </a:lnSpc>
            </a:pPr>
            <a:r>
              <a:rPr lang="hu-HU" noProof="0" dirty="0"/>
              <a:t>A RETRÓ 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marL="0" indent="0" algn="ctr">
              <a:buNone/>
              <a:defRPr lang="en-ZA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marL="266700" lvl="0" indent="-266700" algn="ctr" rtl="0"/>
            <a:r>
              <a:rPr lang="hu-HU" noProof="0"/>
              <a:t>Kattintson ide az alcím mintájának szerkesztéséhez</a:t>
            </a:r>
            <a:endParaRPr lang="hu-HU" noProof="0" dirty="0"/>
          </a:p>
        </p:txBody>
      </p:sp>
      <p:sp>
        <p:nvSpPr>
          <p:cNvPr id="43" name="Egyenlő szárú háromszög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7100000">
            <a:off x="8226706" y="708102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44" name="Egyenlő szárú háromszög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8492289" y="1144167"/>
            <a:ext cx="545742" cy="370779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33" name="Szöveg helye 7">
            <a:extLst>
              <a:ext uri="{FF2B5EF4-FFF2-40B4-BE49-F238E27FC236}">
                <a16:creationId xmlns:a16="http://schemas.microsoft.com/office/drawing/2014/main" id="{EE282D98-25F1-41A2-8741-5498A0B37E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3100" y="677863"/>
            <a:ext cx="5027613" cy="5027612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2" name="Egyenlő szárú háromszög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9083730" y="1158583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56" name="Ötszög 55" descr="Díszítő ötszög">
            <a:extLst>
              <a:ext uri="{FF2B5EF4-FFF2-40B4-BE49-F238E27FC236}">
                <a16:creationId xmlns:a16="http://schemas.microsoft.com/office/drawing/2014/main" id="{D15BB2C0-BD5B-4059-B6DD-D4F308F67614}"/>
              </a:ext>
            </a:extLst>
          </p:cNvPr>
          <p:cNvSpPr/>
          <p:nvPr userDrawn="1"/>
        </p:nvSpPr>
        <p:spPr>
          <a:xfrm rot="9580640">
            <a:off x="6481222" y="2964189"/>
            <a:ext cx="757111" cy="721058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57" name="Ötszög 56" descr="Díszítő ötszög">
            <a:extLst>
              <a:ext uri="{FF2B5EF4-FFF2-40B4-BE49-F238E27FC236}">
                <a16:creationId xmlns:a16="http://schemas.microsoft.com/office/drawing/2014/main" id="{5952E374-4F31-499D-AE65-70BE93A687B1}"/>
              </a:ext>
            </a:extLst>
          </p:cNvPr>
          <p:cNvSpPr/>
          <p:nvPr userDrawn="1"/>
        </p:nvSpPr>
        <p:spPr>
          <a:xfrm rot="2023435">
            <a:off x="6293127" y="2835173"/>
            <a:ext cx="406272" cy="386926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58" name="Ötszög 57" descr="Díszítő ötszög">
            <a:extLst>
              <a:ext uri="{FF2B5EF4-FFF2-40B4-BE49-F238E27FC236}">
                <a16:creationId xmlns:a16="http://schemas.microsoft.com/office/drawing/2014/main" id="{0AD25D5C-1169-4033-9219-1AF667F17F0B}"/>
              </a:ext>
            </a:extLst>
          </p:cNvPr>
          <p:cNvSpPr/>
          <p:nvPr userDrawn="1"/>
        </p:nvSpPr>
        <p:spPr>
          <a:xfrm rot="5080640">
            <a:off x="4738201" y="1787439"/>
            <a:ext cx="688283" cy="655507"/>
          </a:xfrm>
          <a:prstGeom prst="pentagon">
            <a:avLst/>
          </a:prstGeom>
          <a:solidFill>
            <a:srgbClr val="FF928F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437817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y cím és tartalom 2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6677617" y="107999"/>
            <a:ext cx="5400000" cy="608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grpSp>
        <p:nvGrpSpPr>
          <p:cNvPr id="16" name="Csoport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6634200" y="724568"/>
            <a:ext cx="4776768" cy="4776768"/>
            <a:chOff x="2514599" y="1566862"/>
            <a:chExt cx="3810001" cy="3810001"/>
          </a:xfrm>
          <a:effectLst/>
          <a:scene3d>
            <a:camera prst="perspectiveHeroicExtremeLeftFacing"/>
            <a:lightRig rig="threePt" dir="t"/>
          </a:scene3d>
        </p:grpSpPr>
        <p:cxnSp>
          <p:nvCxnSpPr>
            <p:cNvPr id="20" name="Egyenes összekötő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1933206"/>
            <a:ext cx="4680000" cy="2991588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200" b="1" spc="-60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rgbClr val="BADEDA">
                      <a:alpha val="40000"/>
                    </a:srgbClr>
                  </a:glow>
                  <a:outerShdw blurRad="25400" dist="25400" dir="2400000" algn="tl" rotWithShape="0">
                    <a:srgbClr val="BADEDA"/>
                  </a:outerShdw>
                </a:effectLst>
                <a:latin typeface="+mj-lt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hu-HU" noProof="0" dirty="0"/>
              <a:t>A RETRÓ 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marL="0" indent="0" algn="l">
              <a:buNone/>
              <a:defRPr lang="en-ZA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marL="266700" lvl="0" indent="-266700" algn="ctr" rtl="0"/>
            <a:r>
              <a:rPr lang="hu-HU" noProof="0"/>
              <a:t>Kattintson ide az alcím mintájának szerkesztéséhez</a:t>
            </a:r>
            <a:endParaRPr lang="hu-HU" noProof="0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491172A-F087-4B05-BBF5-B59D05196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21849D9-E4F1-44D4-A304-70B21F3B32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FF1B57FF-E36C-4DEA-BDDC-99E2F2562F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3100" y="677863"/>
            <a:ext cx="5027613" cy="5027612"/>
          </a:xfrm>
        </p:spPr>
        <p:txBody>
          <a:bodyPr rtlCol="0" anchor="b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926720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ép helyőrzője 4">
            <a:extLst>
              <a:ext uri="{FF2B5EF4-FFF2-40B4-BE49-F238E27FC236}">
                <a16:creationId xmlns:a16="http://schemas.microsoft.com/office/drawing/2014/main" id="{F8F88439-2E2F-420C-B2D5-AC87C621BD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54095" y="108000"/>
            <a:ext cx="4348305" cy="6083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4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 noProof="0" dirty="0"/>
              <a:t>Szúrja be vagy húzza ide a fényképét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374" y="1152000"/>
            <a:ext cx="5301626" cy="4751250"/>
          </a:xfrm>
        </p:spPr>
        <p:txBody>
          <a:bodyPr wrap="square" numCol="1" spcCol="0" rtlCol="0"/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A29B30B9-EFA7-4032-827D-3AB4E7F2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110578" y="2326579"/>
            <a:ext cx="6083250" cy="1646095"/>
          </a:xfr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7800000" scaled="0"/>
          </a:gradFill>
        </p:spPr>
        <p:txBody>
          <a:bodyPr vert="horz" lIns="0" tIns="0" rIns="0" bIns="0" rtlCol="0" anchor="ctr">
            <a:noAutofit/>
          </a:bodyPr>
          <a:lstStyle>
            <a:lvl1pPr algn="ctr">
              <a:defRPr lang="en-ZA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 rtl="0"/>
            <a:r>
              <a:rPr lang="hu-HU" noProof="0"/>
              <a:t>Mintacím szerkesztése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listajelei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15BEFB43-ACFA-458E-95C9-894ED14FB0B8}"/>
              </a:ext>
            </a:extLst>
          </p:cNvPr>
          <p:cNvSpPr/>
          <p:nvPr userDrawn="1"/>
        </p:nvSpPr>
        <p:spPr>
          <a:xfrm>
            <a:off x="108000" y="108001"/>
            <a:ext cx="11976000" cy="38036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C150FBDB-A24F-4F9F-A64F-74B00594AFC2}"/>
              </a:ext>
            </a:extLst>
          </p:cNvPr>
          <p:cNvSpPr/>
          <p:nvPr userDrawn="1"/>
        </p:nvSpPr>
        <p:spPr>
          <a:xfrm>
            <a:off x="108000" y="3911600"/>
            <a:ext cx="11979225" cy="227965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9438" y="4699407"/>
            <a:ext cx="1785124" cy="1307693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66700" indent="0">
              <a:buFont typeface="Arial" panose="020B0604020202020204" pitchFamily="34" charset="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5429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8096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10763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 rtl="0"/>
            <a:r>
              <a:rPr lang="hu-HU" noProof="0" dirty="0"/>
              <a:t>Listajel leírása</a:t>
            </a:r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6" name="Kép helyőrzője 5">
            <a:extLst>
              <a:ext uri="{FF2B5EF4-FFF2-40B4-BE49-F238E27FC236}">
                <a16:creationId xmlns:a16="http://schemas.microsoft.com/office/drawing/2014/main" id="{38143612-6715-4267-8D14-657C6B2F92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99510" y="2502002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hu-HU" noProof="0" dirty="0"/>
              <a:t>Ikon beszúrása</a:t>
            </a:r>
          </a:p>
        </p:txBody>
      </p:sp>
      <p:sp>
        <p:nvSpPr>
          <p:cNvPr id="12" name="Szöveg helye 11">
            <a:extLst>
              <a:ext uri="{FF2B5EF4-FFF2-40B4-BE49-F238E27FC236}">
                <a16:creationId xmlns:a16="http://schemas.microsoft.com/office/drawing/2014/main" id="{6561AA4B-694F-4E39-B6A3-1A4343C3F6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238" y="4222328"/>
            <a:ext cx="1785124" cy="288000"/>
          </a:xfrm>
        </p:spPr>
        <p:txBody>
          <a:bodyPr rtlCol="0"/>
          <a:lstStyle>
            <a:lvl1pPr marL="0" indent="0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hu-HU" noProof="0" dirty="0"/>
              <a:t>Listajel címe</a:t>
            </a:r>
          </a:p>
        </p:txBody>
      </p:sp>
      <p:sp>
        <p:nvSpPr>
          <p:cNvPr id="14" name="Szöveg helye 13">
            <a:extLst>
              <a:ext uri="{FF2B5EF4-FFF2-40B4-BE49-F238E27FC236}">
                <a16:creationId xmlns:a16="http://schemas.microsoft.com/office/drawing/2014/main" id="{082027BF-A05E-4BBB-AC62-E4F52D63AF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4288" y="4222328"/>
            <a:ext cx="1785124" cy="288000"/>
          </a:xfrm>
        </p:spPr>
        <p:txBody>
          <a:bodyPr rtlCol="0"/>
          <a:lstStyle>
            <a:lvl1pPr marL="0" indent="0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hu-HU" noProof="0" dirty="0"/>
              <a:t>Listajel címe</a:t>
            </a:r>
          </a:p>
        </p:txBody>
      </p:sp>
      <p:sp>
        <p:nvSpPr>
          <p:cNvPr id="16" name="Szöveg helye 15">
            <a:extLst>
              <a:ext uri="{FF2B5EF4-FFF2-40B4-BE49-F238E27FC236}">
                <a16:creationId xmlns:a16="http://schemas.microsoft.com/office/drawing/2014/main" id="{60850ADC-5F1A-46E8-9FF1-20984BF32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14438" y="4699407"/>
            <a:ext cx="1785124" cy="1307693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Listajel leírása</a:t>
            </a:r>
          </a:p>
        </p:txBody>
      </p:sp>
      <p:sp>
        <p:nvSpPr>
          <p:cNvPr id="18" name="Szöveg helye 17">
            <a:extLst>
              <a:ext uri="{FF2B5EF4-FFF2-40B4-BE49-F238E27FC236}">
                <a16:creationId xmlns:a16="http://schemas.microsoft.com/office/drawing/2014/main" id="{A36EC0DD-DF7C-4528-B4E0-956CC4C45A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38" y="4222328"/>
            <a:ext cx="1785124" cy="288000"/>
          </a:xfrm>
        </p:spPr>
        <p:txBody>
          <a:bodyPr rtlCol="0"/>
          <a:lstStyle>
            <a:lvl1pPr marL="0" indent="0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hu-HU" noProof="0" dirty="0"/>
              <a:t>Listajel címe</a:t>
            </a:r>
          </a:p>
        </p:txBody>
      </p:sp>
      <p:sp>
        <p:nvSpPr>
          <p:cNvPr id="20" name="Szöveg helye 19">
            <a:extLst>
              <a:ext uri="{FF2B5EF4-FFF2-40B4-BE49-F238E27FC236}">
                <a16:creationId xmlns:a16="http://schemas.microsoft.com/office/drawing/2014/main" id="{B31E5A1A-85AF-4BC4-9723-254BB59B5A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438" y="4699407"/>
            <a:ext cx="1785124" cy="1307693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Listajel leírása</a:t>
            </a:r>
          </a:p>
        </p:txBody>
      </p:sp>
      <p:sp>
        <p:nvSpPr>
          <p:cNvPr id="22" name="Szöveg helye 21">
            <a:extLst>
              <a:ext uri="{FF2B5EF4-FFF2-40B4-BE49-F238E27FC236}">
                <a16:creationId xmlns:a16="http://schemas.microsoft.com/office/drawing/2014/main" id="{7876265F-E461-4542-AAD2-D879C7BE11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388" y="4222328"/>
            <a:ext cx="1785124" cy="288000"/>
          </a:xfrm>
        </p:spPr>
        <p:txBody>
          <a:bodyPr rtlCol="0"/>
          <a:lstStyle>
            <a:lvl1pPr marL="0" indent="0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hu-HU" noProof="0" dirty="0"/>
              <a:t>Listajel címe</a:t>
            </a:r>
          </a:p>
        </p:txBody>
      </p:sp>
      <p:sp>
        <p:nvSpPr>
          <p:cNvPr id="24" name="Szöveg helye 23">
            <a:extLst>
              <a:ext uri="{FF2B5EF4-FFF2-40B4-BE49-F238E27FC236}">
                <a16:creationId xmlns:a16="http://schemas.microsoft.com/office/drawing/2014/main" id="{47126C52-CB79-436E-B0D2-FF44B1C13C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04438" y="4699407"/>
            <a:ext cx="1785124" cy="1307693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Listajel leírása</a:t>
            </a:r>
          </a:p>
        </p:txBody>
      </p:sp>
      <p:sp>
        <p:nvSpPr>
          <p:cNvPr id="26" name="Szöveg helye 25">
            <a:extLst>
              <a:ext uri="{FF2B5EF4-FFF2-40B4-BE49-F238E27FC236}">
                <a16:creationId xmlns:a16="http://schemas.microsoft.com/office/drawing/2014/main" id="{A59B622B-6848-462F-BD9E-B77197AE3C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99438" y="4222328"/>
            <a:ext cx="1785124" cy="288000"/>
          </a:xfrm>
        </p:spPr>
        <p:txBody>
          <a:bodyPr rtlCol="0"/>
          <a:lstStyle>
            <a:lvl1pPr marL="0" indent="0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hu-HU" noProof="0" dirty="0"/>
              <a:t>Listajel címe</a:t>
            </a:r>
          </a:p>
        </p:txBody>
      </p:sp>
      <p:sp>
        <p:nvSpPr>
          <p:cNvPr id="28" name="Szöveg helye 27">
            <a:extLst>
              <a:ext uri="{FF2B5EF4-FFF2-40B4-BE49-F238E27FC236}">
                <a16:creationId xmlns:a16="http://schemas.microsoft.com/office/drawing/2014/main" id="{A72188F1-FB33-4B07-A4D2-8766FEB269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99438" y="4699407"/>
            <a:ext cx="1785124" cy="1307693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Listajel leírása</a:t>
            </a:r>
          </a:p>
        </p:txBody>
      </p:sp>
      <p:sp>
        <p:nvSpPr>
          <p:cNvPr id="30" name="Kép helyőrzője 29">
            <a:extLst>
              <a:ext uri="{FF2B5EF4-FFF2-40B4-BE49-F238E27FC236}">
                <a16:creationId xmlns:a16="http://schemas.microsoft.com/office/drawing/2014/main" id="{CEE263FB-A4B6-4262-9E28-F5BE04D2762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94560" y="2502002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 dirty="0"/>
              <a:t>Ikon beszúrása</a:t>
            </a:r>
          </a:p>
        </p:txBody>
      </p:sp>
      <p:sp>
        <p:nvSpPr>
          <p:cNvPr id="32" name="Kép helyőrzője 31">
            <a:extLst>
              <a:ext uri="{FF2B5EF4-FFF2-40B4-BE49-F238E27FC236}">
                <a16:creationId xmlns:a16="http://schemas.microsoft.com/office/drawing/2014/main" id="{882E5BE9-B6C6-40B9-8C58-232DCF46514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89610" y="2502002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 dirty="0"/>
              <a:t>Ikon beszúrása</a:t>
            </a:r>
          </a:p>
        </p:txBody>
      </p:sp>
      <p:sp>
        <p:nvSpPr>
          <p:cNvPr id="34" name="Kép helyőrzője 33">
            <a:extLst>
              <a:ext uri="{FF2B5EF4-FFF2-40B4-BE49-F238E27FC236}">
                <a16:creationId xmlns:a16="http://schemas.microsoft.com/office/drawing/2014/main" id="{04B0B39C-CAA8-403A-9050-85F193E6823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84660" y="2502002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 dirty="0"/>
              <a:t>Ikon beszúrása</a:t>
            </a:r>
          </a:p>
        </p:txBody>
      </p:sp>
      <p:sp>
        <p:nvSpPr>
          <p:cNvPr id="36" name="Kép helyőrzője 35">
            <a:extLst>
              <a:ext uri="{FF2B5EF4-FFF2-40B4-BE49-F238E27FC236}">
                <a16:creationId xmlns:a16="http://schemas.microsoft.com/office/drawing/2014/main" id="{0B046FAC-30FD-4FF9-99EF-8D0429015DD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9710" y="2502002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 dirty="0"/>
              <a:t>Ikon beszúrása</a:t>
            </a:r>
          </a:p>
        </p:txBody>
      </p: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8DD25A4B-413E-4F3B-A6B1-FB87ABA39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2616200" y="1849213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297EC0C2-B526-47F7-B368-62FAF6AC5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4940300" y="1849213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>
            <a:extLst>
              <a:ext uri="{FF2B5EF4-FFF2-40B4-BE49-F238E27FC236}">
                <a16:creationId xmlns:a16="http://schemas.microsoft.com/office/drawing/2014/main" id="{348E637F-ACCC-4022-8AE0-75FA2B0A9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7251700" y="1849213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27372FDE-7F88-43EF-B037-C5C6B320C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9575800" y="1849213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363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istaj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ép helyőrzője 4">
            <a:extLst>
              <a:ext uri="{FF2B5EF4-FFF2-40B4-BE49-F238E27FC236}">
                <a16:creationId xmlns:a16="http://schemas.microsoft.com/office/drawing/2014/main" id="{F8F88439-2E2F-420C-B2D5-AC87C621BD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8000" y="108000"/>
            <a:ext cx="4348305" cy="6083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4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 noProof="0" dirty="0"/>
              <a:t>Szúrja be vagy húzza ide a fényképét</a:t>
            </a:r>
          </a:p>
        </p:txBody>
      </p:sp>
      <p:sp>
        <p:nvSpPr>
          <p:cNvPr id="19" name="Cím 4">
            <a:extLst>
              <a:ext uri="{FF2B5EF4-FFF2-40B4-BE49-F238E27FC236}">
                <a16:creationId xmlns:a16="http://schemas.microsoft.com/office/drawing/2014/main" id="{4BF8DEF3-C707-4695-8289-A7711DFC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219329" y="2326579"/>
            <a:ext cx="6083250" cy="1646095"/>
          </a:xfrm>
          <a:gradFill>
            <a:gsLst>
              <a:gs pos="0">
                <a:schemeClr val="accent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7800000" scaled="0"/>
          </a:gradFill>
        </p:spPr>
        <p:txBody>
          <a:bodyPr vert="horz" lIns="0" tIns="0" rIns="0" bIns="0" rtlCol="0" anchor="ctr">
            <a:noAutofit/>
          </a:bodyPr>
          <a:lstStyle>
            <a:lvl1pPr algn="ctr">
              <a:defRPr lang="en-ZA" cap="all" baseline="0" dirty="0">
                <a:solidFill>
                  <a:schemeClr val="tx1"/>
                </a:solidFill>
              </a:defRPr>
            </a:lvl1pPr>
          </a:lstStyle>
          <a:p>
            <a:pPr marL="0" lvl="0" algn="ctr"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48E3EAD4-15D7-432A-8B0A-DC2D111A2E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27401" y="4432795"/>
            <a:ext cx="1620000" cy="1019255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266700" indent="0">
              <a:buFont typeface="Arial" panose="020B0604020202020204" pitchFamily="34" charset="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5429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8096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10763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 rtl="0"/>
            <a:r>
              <a:rPr lang="hu-HU" noProof="0" dirty="0"/>
              <a:t>Listajel leírása</a:t>
            </a:r>
          </a:p>
        </p:txBody>
      </p:sp>
      <p:sp>
        <p:nvSpPr>
          <p:cNvPr id="12" name="Szöveg helye 11">
            <a:extLst>
              <a:ext uri="{FF2B5EF4-FFF2-40B4-BE49-F238E27FC236}">
                <a16:creationId xmlns:a16="http://schemas.microsoft.com/office/drawing/2014/main" id="{61C6E612-85D9-4ADF-89D8-C2A8144E16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7201" y="3955716"/>
            <a:ext cx="162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hu-HU" noProof="0" dirty="0"/>
              <a:t>Listajel címe</a:t>
            </a:r>
          </a:p>
        </p:txBody>
      </p:sp>
      <p:sp>
        <p:nvSpPr>
          <p:cNvPr id="13" name="Szöveg helye 13">
            <a:extLst>
              <a:ext uri="{FF2B5EF4-FFF2-40B4-BE49-F238E27FC236}">
                <a16:creationId xmlns:a16="http://schemas.microsoft.com/office/drawing/2014/main" id="{85BE1C74-5612-4143-A6A0-9ABB2C58E9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13023" y="3955716"/>
            <a:ext cx="162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hu-HU" noProof="0" dirty="0"/>
              <a:t>Listajel címe</a:t>
            </a:r>
          </a:p>
        </p:txBody>
      </p:sp>
      <p:sp>
        <p:nvSpPr>
          <p:cNvPr id="14" name="Szöveg helye 15">
            <a:extLst>
              <a:ext uri="{FF2B5EF4-FFF2-40B4-BE49-F238E27FC236}">
                <a16:creationId xmlns:a16="http://schemas.microsoft.com/office/drawing/2014/main" id="{80C5C49B-CF68-4827-B4F9-A6DC6C5581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13173" y="4432795"/>
            <a:ext cx="1620000" cy="1019255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Listajel leírása</a:t>
            </a:r>
          </a:p>
        </p:txBody>
      </p:sp>
      <p:sp>
        <p:nvSpPr>
          <p:cNvPr id="15" name="Szöveg helye 17">
            <a:extLst>
              <a:ext uri="{FF2B5EF4-FFF2-40B4-BE49-F238E27FC236}">
                <a16:creationId xmlns:a16="http://schemas.microsoft.com/office/drawing/2014/main" id="{905B2A5F-2BE7-4B00-9E44-0DF572969F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98844" y="3955716"/>
            <a:ext cx="162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hu-HU" noProof="0" dirty="0"/>
              <a:t>Listajel címe</a:t>
            </a:r>
          </a:p>
        </p:txBody>
      </p:sp>
      <p:sp>
        <p:nvSpPr>
          <p:cNvPr id="16" name="Szöveg helye 19">
            <a:extLst>
              <a:ext uri="{FF2B5EF4-FFF2-40B4-BE49-F238E27FC236}">
                <a16:creationId xmlns:a16="http://schemas.microsoft.com/office/drawing/2014/main" id="{4F40F98E-725D-4417-9E38-1835C92B82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98944" y="4432795"/>
            <a:ext cx="1620000" cy="1019255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Listajel leírása</a:t>
            </a:r>
          </a:p>
        </p:txBody>
      </p:sp>
      <p:sp>
        <p:nvSpPr>
          <p:cNvPr id="20" name="Kép helyőrzője 5">
            <a:extLst>
              <a:ext uri="{FF2B5EF4-FFF2-40B4-BE49-F238E27FC236}">
                <a16:creationId xmlns:a16="http://schemas.microsoft.com/office/drawing/2014/main" id="{7B357BCD-40B4-1345-BF04-D10DBCF97A8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26305" y="3069267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hu-HU" noProof="0" dirty="0"/>
              <a:t>Ikon beszúrása</a:t>
            </a:r>
          </a:p>
        </p:txBody>
      </p:sp>
      <p:sp>
        <p:nvSpPr>
          <p:cNvPr id="21" name="Kép helyőrzője 29">
            <a:extLst>
              <a:ext uri="{FF2B5EF4-FFF2-40B4-BE49-F238E27FC236}">
                <a16:creationId xmlns:a16="http://schemas.microsoft.com/office/drawing/2014/main" id="{32327030-7B91-D540-BB8B-4FA022B2EB6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112127" y="3069267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 dirty="0"/>
              <a:t>Ikon beszúrása</a:t>
            </a:r>
          </a:p>
        </p:txBody>
      </p:sp>
      <p:sp>
        <p:nvSpPr>
          <p:cNvPr id="22" name="Kép helyőrzője 31">
            <a:extLst>
              <a:ext uri="{FF2B5EF4-FFF2-40B4-BE49-F238E27FC236}">
                <a16:creationId xmlns:a16="http://schemas.microsoft.com/office/drawing/2014/main" id="{5013D7C3-E45B-144D-8A30-4272D8040D9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997948" y="3069267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 dirty="0"/>
              <a:t>Ikon beszúrása</a:t>
            </a:r>
          </a:p>
        </p:txBody>
      </p: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DCB492DF-015F-4763-8E2B-9FCAC5137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454775" y="2570163"/>
            <a:ext cx="0" cy="2881887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E4C92078-CAC9-4E77-A670-543037FD1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350250" y="2570163"/>
            <a:ext cx="0" cy="2881887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48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listajel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6677617" y="107999"/>
            <a:ext cx="5400000" cy="6084000"/>
          </a:xfrm>
          <a:prstGeom prst="rect">
            <a:avLst/>
          </a:prstGeom>
          <a:gradFill>
            <a:gsLst>
              <a:gs pos="3000">
                <a:schemeClr val="accent2">
                  <a:lumMod val="75000"/>
                </a:schemeClr>
              </a:gs>
              <a:gs pos="100000">
                <a:schemeClr val="accent3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grpSp>
        <p:nvGrpSpPr>
          <p:cNvPr id="16" name="Csoport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6634200" y="724568"/>
            <a:ext cx="4776768" cy="4776768"/>
            <a:chOff x="2514599" y="1566862"/>
            <a:chExt cx="3810001" cy="3810001"/>
          </a:xfrm>
          <a:effectLst/>
          <a:scene3d>
            <a:camera prst="perspectiveHeroicExtremeLeftFacing"/>
            <a:lightRig rig="threePt" dir="t"/>
          </a:scene3d>
        </p:grpSpPr>
        <p:cxnSp>
          <p:nvCxnSpPr>
            <p:cNvPr id="20" name="Egyenes összekötő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7617" y="1933206"/>
            <a:ext cx="4680000" cy="2991588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7200" b="1" spc="-60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rgbClr val="BADEDA">
                      <a:alpha val="40000"/>
                    </a:srgbClr>
                  </a:glow>
                  <a:outerShdw blurRad="25400" dist="25400" dir="2400000" algn="tl" rotWithShape="0">
                    <a:srgbClr val="BADEDA"/>
                  </a:outerShdw>
                </a:effectLst>
                <a:latin typeface="+mj-lt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hu-HU" noProof="0" dirty="0"/>
              <a:t>A RETRÓ 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algn="ctr">
              <a:defRPr lang="en-ZA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 algn="ctr" rtl="0">
              <a:buNone/>
            </a:pPr>
            <a:r>
              <a:rPr lang="hu-HU" noProof="0"/>
              <a:t>Kattintson ide az alcím mintájának szerkesztéséhez</a:t>
            </a:r>
            <a:endParaRPr lang="hu-HU" noProof="0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491172A-F087-4B05-BBF5-B59D05196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21849D9-E4F1-44D4-A304-70B21F3B32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45" name="Tartalom helye 2">
            <a:extLst>
              <a:ext uri="{FF2B5EF4-FFF2-40B4-BE49-F238E27FC236}">
                <a16:creationId xmlns:a16="http://schemas.microsoft.com/office/drawing/2014/main" id="{AA06333A-C124-4995-B25B-1D276C2235C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29447" y="1994192"/>
            <a:ext cx="216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266700" indent="0">
              <a:buFont typeface="Arial" panose="020B0604020202020204" pitchFamily="34" charset="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5429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8096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1076325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 rtl="0"/>
            <a:r>
              <a:rPr lang="hu-HU" noProof="0" dirty="0"/>
              <a:t>Listajel leírása</a:t>
            </a:r>
          </a:p>
        </p:txBody>
      </p:sp>
      <p:sp>
        <p:nvSpPr>
          <p:cNvPr id="47" name="Szöveg helye 11">
            <a:extLst>
              <a:ext uri="{FF2B5EF4-FFF2-40B4-BE49-F238E27FC236}">
                <a16:creationId xmlns:a16="http://schemas.microsoft.com/office/drawing/2014/main" id="{D0AC3B9F-C3EB-4D0D-BE66-20D7DD20EA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9447" y="1517113"/>
            <a:ext cx="216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hu-HU" noProof="0" dirty="0"/>
              <a:t>Listajel címe</a:t>
            </a:r>
          </a:p>
        </p:txBody>
      </p:sp>
      <p:sp>
        <p:nvSpPr>
          <p:cNvPr id="48" name="Szöveg helye 13">
            <a:extLst>
              <a:ext uri="{FF2B5EF4-FFF2-40B4-BE49-F238E27FC236}">
                <a16:creationId xmlns:a16="http://schemas.microsoft.com/office/drawing/2014/main" id="{E298DC35-E99A-4B45-94FA-51633D4707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4472" y="1517113"/>
            <a:ext cx="216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hu-HU" noProof="0" dirty="0"/>
              <a:t>Listajel címe</a:t>
            </a:r>
          </a:p>
        </p:txBody>
      </p:sp>
      <p:sp>
        <p:nvSpPr>
          <p:cNvPr id="49" name="Szöveg helye 15">
            <a:extLst>
              <a:ext uri="{FF2B5EF4-FFF2-40B4-BE49-F238E27FC236}">
                <a16:creationId xmlns:a16="http://schemas.microsoft.com/office/drawing/2014/main" id="{CB1F74CA-7077-4738-BFE9-E05E1690BF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4472" y="1994192"/>
            <a:ext cx="216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Listajel leírása</a:t>
            </a:r>
          </a:p>
        </p:txBody>
      </p:sp>
      <p:sp>
        <p:nvSpPr>
          <p:cNvPr id="50" name="Szöveg helye 17">
            <a:extLst>
              <a:ext uri="{FF2B5EF4-FFF2-40B4-BE49-F238E27FC236}">
                <a16:creationId xmlns:a16="http://schemas.microsoft.com/office/drawing/2014/main" id="{FC12520D-8D8F-419B-9EE1-5F67287E55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9447" y="4446394"/>
            <a:ext cx="216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hu-HU" noProof="0" dirty="0"/>
              <a:t>Listajel címe</a:t>
            </a:r>
          </a:p>
        </p:txBody>
      </p:sp>
      <p:sp>
        <p:nvSpPr>
          <p:cNvPr id="51" name="Szöveg helye 19">
            <a:extLst>
              <a:ext uri="{FF2B5EF4-FFF2-40B4-BE49-F238E27FC236}">
                <a16:creationId xmlns:a16="http://schemas.microsoft.com/office/drawing/2014/main" id="{F3980D03-4C43-475B-A285-BA1139706A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9447" y="4923473"/>
            <a:ext cx="216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Listajel leírása</a:t>
            </a:r>
          </a:p>
        </p:txBody>
      </p:sp>
      <p:sp>
        <p:nvSpPr>
          <p:cNvPr id="52" name="Szöveg helye 21">
            <a:extLst>
              <a:ext uri="{FF2B5EF4-FFF2-40B4-BE49-F238E27FC236}">
                <a16:creationId xmlns:a16="http://schemas.microsoft.com/office/drawing/2014/main" id="{54794606-10B0-4B0F-B3E1-16C51FA45F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24472" y="4446394"/>
            <a:ext cx="2160000" cy="288000"/>
          </a:xfrm>
        </p:spPr>
        <p:txBody>
          <a:bodyPr rtlCol="0"/>
          <a:lstStyle>
            <a:lvl1pPr marL="0" indent="0" algn="ctr">
              <a:buNone/>
              <a:defRPr sz="23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hu-HU" noProof="0" dirty="0"/>
              <a:t>Listajel címe</a:t>
            </a:r>
          </a:p>
        </p:txBody>
      </p:sp>
      <p:sp>
        <p:nvSpPr>
          <p:cNvPr id="53" name="Szöveg helye 23">
            <a:extLst>
              <a:ext uri="{FF2B5EF4-FFF2-40B4-BE49-F238E27FC236}">
                <a16:creationId xmlns:a16="http://schemas.microsoft.com/office/drawing/2014/main" id="{E06D8694-0C24-4632-8BC3-F49FAFA380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24472" y="4923473"/>
            <a:ext cx="216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hu-HU" noProof="0" dirty="0"/>
              <a:t>Listajel leírása</a:t>
            </a:r>
          </a:p>
        </p:txBody>
      </p:sp>
      <p:sp>
        <p:nvSpPr>
          <p:cNvPr id="42" name="Kép helyőrzője 5">
            <a:extLst>
              <a:ext uri="{FF2B5EF4-FFF2-40B4-BE49-F238E27FC236}">
                <a16:creationId xmlns:a16="http://schemas.microsoft.com/office/drawing/2014/main" id="{641A20CB-0806-4E4D-A26A-E507CCD444D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698551" y="536795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hu-HU" noProof="0" dirty="0"/>
              <a:t>Ikon beszúrása</a:t>
            </a:r>
          </a:p>
        </p:txBody>
      </p:sp>
      <p:sp>
        <p:nvSpPr>
          <p:cNvPr id="43" name="Kép helyőrzője 29">
            <a:extLst>
              <a:ext uri="{FF2B5EF4-FFF2-40B4-BE49-F238E27FC236}">
                <a16:creationId xmlns:a16="http://schemas.microsoft.com/office/drawing/2014/main" id="{E7FE2AA6-DF38-784C-A5E4-CCC29BAC970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993576" y="536795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 dirty="0"/>
              <a:t>Ikon beszúrása</a:t>
            </a:r>
          </a:p>
        </p:txBody>
      </p:sp>
      <p:sp>
        <p:nvSpPr>
          <p:cNvPr id="44" name="Kép helyőrzője 5">
            <a:extLst>
              <a:ext uri="{FF2B5EF4-FFF2-40B4-BE49-F238E27FC236}">
                <a16:creationId xmlns:a16="http://schemas.microsoft.com/office/drawing/2014/main" id="{CAAAAF54-96C1-7249-9CC9-B114482106B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98551" y="3447303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hu-HU" noProof="0" dirty="0"/>
              <a:t>Ikon beszúrása</a:t>
            </a:r>
          </a:p>
        </p:txBody>
      </p:sp>
      <p:sp>
        <p:nvSpPr>
          <p:cNvPr id="57" name="Kép helyőrzője 29">
            <a:extLst>
              <a:ext uri="{FF2B5EF4-FFF2-40B4-BE49-F238E27FC236}">
                <a16:creationId xmlns:a16="http://schemas.microsoft.com/office/drawing/2014/main" id="{96402660-D612-AE40-9894-BDA8C9034BF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993576" y="3447303"/>
            <a:ext cx="621792" cy="621792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 dirty="0"/>
              <a:t>Ikon beszúrása</a:t>
            </a:r>
          </a:p>
        </p:txBody>
      </p:sp>
      <p:cxnSp>
        <p:nvCxnSpPr>
          <p:cNvPr id="46" name="Egyenes összekötő 45">
            <a:extLst>
              <a:ext uri="{FF2B5EF4-FFF2-40B4-BE49-F238E27FC236}">
                <a16:creationId xmlns:a16="http://schemas.microsoft.com/office/drawing/2014/main" id="{CDF7DB65-3C5B-4EDB-A955-ABBDB1E9B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164147" y="473682"/>
            <a:ext cx="0" cy="2232601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gyenes összekötő 53">
            <a:extLst>
              <a:ext uri="{FF2B5EF4-FFF2-40B4-BE49-F238E27FC236}">
                <a16:creationId xmlns:a16="http://schemas.microsoft.com/office/drawing/2014/main" id="{B94532BF-8ADC-4104-B50B-62223D310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164147" y="3429000"/>
            <a:ext cx="0" cy="2232601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047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ADCF6BE8-6FC0-4B2E-8502-B24A8E5B2BF7}"/>
              </a:ext>
            </a:extLst>
          </p:cNvPr>
          <p:cNvSpPr/>
          <p:nvPr userDrawn="1"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2" name="Cím helye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hu-HU" noProof="0" dirty="0"/>
              <a:t>Mintacím stílusának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751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009" y="6339682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88417" y="6243638"/>
            <a:ext cx="370573" cy="5572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7" name="Szabadkézi sokszög: Alakzat 6">
            <a:extLst>
              <a:ext uri="{FF2B5EF4-FFF2-40B4-BE49-F238E27FC236}">
                <a16:creationId xmlns:a16="http://schemas.microsoft.com/office/drawing/2014/main" id="{12EA82FD-0EBA-44E1-8BA8-6DA38DEA7F36}"/>
              </a:ext>
            </a:extLst>
          </p:cNvPr>
          <p:cNvSpPr/>
          <p:nvPr userDrawn="1"/>
        </p:nvSpPr>
        <p:spPr>
          <a:xfrm>
            <a:off x="-2" y="-508000"/>
            <a:ext cx="12192002" cy="7365999"/>
          </a:xfrm>
          <a:custGeom>
            <a:avLst/>
            <a:gdLst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2084002 w 12207886"/>
              <a:gd name="connsiteY4" fmla="*/ 0 h 6858000"/>
              <a:gd name="connsiteX5" fmla="*/ 12192002 w 12207886"/>
              <a:gd name="connsiteY5" fmla="*/ 0 h 6858000"/>
              <a:gd name="connsiteX6" fmla="*/ 12192002 w 12207886"/>
              <a:gd name="connsiteY6" fmla="*/ 1 h 6858000"/>
              <a:gd name="connsiteX7" fmla="*/ 12207884 w 12207886"/>
              <a:gd name="connsiteY7" fmla="*/ 1 h 6858000"/>
              <a:gd name="connsiteX8" fmla="*/ 12207884 w 12207886"/>
              <a:gd name="connsiteY8" fmla="*/ 108001 h 6858000"/>
              <a:gd name="connsiteX9" fmla="*/ 12192002 w 12207886"/>
              <a:gd name="connsiteY9" fmla="*/ 108001 h 6858000"/>
              <a:gd name="connsiteX10" fmla="*/ 12192002 w 12207886"/>
              <a:gd name="connsiteY10" fmla="*/ 6750000 h 6858000"/>
              <a:gd name="connsiteX11" fmla="*/ 12207886 w 12207886"/>
              <a:gd name="connsiteY11" fmla="*/ 6750000 h 6858000"/>
              <a:gd name="connsiteX12" fmla="*/ 12207886 w 12207886"/>
              <a:gd name="connsiteY12" fmla="*/ 6858000 h 6858000"/>
              <a:gd name="connsiteX13" fmla="*/ 12192002 w 12207886"/>
              <a:gd name="connsiteY13" fmla="*/ 6858000 h 6858000"/>
              <a:gd name="connsiteX14" fmla="*/ 12192002 w 12207886"/>
              <a:gd name="connsiteY14" fmla="*/ 6858000 h 6858000"/>
              <a:gd name="connsiteX15" fmla="*/ 12084002 w 12207886"/>
              <a:gd name="connsiteY15" fmla="*/ 6858000 h 6858000"/>
              <a:gd name="connsiteX16" fmla="*/ 12084002 w 12207886"/>
              <a:gd name="connsiteY16" fmla="*/ 6858000 h 6858000"/>
              <a:gd name="connsiteX17" fmla="*/ 108003 w 12207886"/>
              <a:gd name="connsiteY17" fmla="*/ 6858000 h 6858000"/>
              <a:gd name="connsiteX18" fmla="*/ 108003 w 12207886"/>
              <a:gd name="connsiteY18" fmla="*/ 6858000 h 6858000"/>
              <a:gd name="connsiteX19" fmla="*/ 3 w 12207886"/>
              <a:gd name="connsiteY19" fmla="*/ 6858000 h 6858000"/>
              <a:gd name="connsiteX20" fmla="*/ 3 w 12207886"/>
              <a:gd name="connsiteY20" fmla="*/ 6858000 h 6858000"/>
              <a:gd name="connsiteX21" fmla="*/ 1 w 12207886"/>
              <a:gd name="connsiteY21" fmla="*/ 6858000 h 6858000"/>
              <a:gd name="connsiteX22" fmla="*/ 1 w 12207886"/>
              <a:gd name="connsiteY22" fmla="*/ 6750000 h 6858000"/>
              <a:gd name="connsiteX23" fmla="*/ 3 w 12207886"/>
              <a:gd name="connsiteY23" fmla="*/ 6750000 h 6858000"/>
              <a:gd name="connsiteX24" fmla="*/ 3 w 12207886"/>
              <a:gd name="connsiteY24" fmla="*/ 108001 h 6858000"/>
              <a:gd name="connsiteX25" fmla="*/ 0 w 12207886"/>
              <a:gd name="connsiteY25" fmla="*/ 108001 h 6858000"/>
              <a:gd name="connsiteX26" fmla="*/ 0 w 12207886"/>
              <a:gd name="connsiteY26" fmla="*/ 1 h 6858000"/>
              <a:gd name="connsiteX27" fmla="*/ 3 w 12207886"/>
              <a:gd name="connsiteY27" fmla="*/ 1 h 6858000"/>
              <a:gd name="connsiteX28" fmla="*/ 3 w 12207886"/>
              <a:gd name="connsiteY28" fmla="*/ 0 h 6858000"/>
              <a:gd name="connsiteX29" fmla="*/ 108003 w 12207886"/>
              <a:gd name="connsiteY29" fmla="*/ 0 h 6858000"/>
              <a:gd name="connsiteX30" fmla="*/ 108003 w 12207886"/>
              <a:gd name="connsiteY30" fmla="*/ 1 h 6858000"/>
              <a:gd name="connsiteX31" fmla="*/ 12084002 w 12207886"/>
              <a:gd name="connsiteY31" fmla="*/ 1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0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207884 w 12207886"/>
              <a:gd name="connsiteY8" fmla="*/ 1 h 6858000"/>
              <a:gd name="connsiteX9" fmla="*/ 12192002 w 12207886"/>
              <a:gd name="connsiteY9" fmla="*/ 108001 h 6858000"/>
              <a:gd name="connsiteX10" fmla="*/ 12192002 w 12207886"/>
              <a:gd name="connsiteY10" fmla="*/ 6750000 h 6858000"/>
              <a:gd name="connsiteX11" fmla="*/ 12207886 w 12207886"/>
              <a:gd name="connsiteY11" fmla="*/ 6750000 h 6858000"/>
              <a:gd name="connsiteX12" fmla="*/ 12207886 w 12207886"/>
              <a:gd name="connsiteY12" fmla="*/ 6858000 h 6858000"/>
              <a:gd name="connsiteX13" fmla="*/ 12192002 w 12207886"/>
              <a:gd name="connsiteY13" fmla="*/ 6858000 h 6858000"/>
              <a:gd name="connsiteX14" fmla="*/ 12192002 w 12207886"/>
              <a:gd name="connsiteY14" fmla="*/ 6858000 h 6858000"/>
              <a:gd name="connsiteX15" fmla="*/ 12084002 w 12207886"/>
              <a:gd name="connsiteY15" fmla="*/ 6858000 h 6858000"/>
              <a:gd name="connsiteX16" fmla="*/ 12084002 w 12207886"/>
              <a:gd name="connsiteY16" fmla="*/ 6858000 h 6858000"/>
              <a:gd name="connsiteX17" fmla="*/ 108003 w 12207886"/>
              <a:gd name="connsiteY17" fmla="*/ 6858000 h 6858000"/>
              <a:gd name="connsiteX18" fmla="*/ 108003 w 12207886"/>
              <a:gd name="connsiteY18" fmla="*/ 6858000 h 6858000"/>
              <a:gd name="connsiteX19" fmla="*/ 3 w 12207886"/>
              <a:gd name="connsiteY19" fmla="*/ 6858000 h 6858000"/>
              <a:gd name="connsiteX20" fmla="*/ 3 w 12207886"/>
              <a:gd name="connsiteY20" fmla="*/ 6858000 h 6858000"/>
              <a:gd name="connsiteX21" fmla="*/ 1 w 12207886"/>
              <a:gd name="connsiteY21" fmla="*/ 6858000 h 6858000"/>
              <a:gd name="connsiteX22" fmla="*/ 1 w 12207886"/>
              <a:gd name="connsiteY22" fmla="*/ 6750000 h 6858000"/>
              <a:gd name="connsiteX23" fmla="*/ 3 w 12207886"/>
              <a:gd name="connsiteY23" fmla="*/ 6750000 h 6858000"/>
              <a:gd name="connsiteX24" fmla="*/ 3 w 12207886"/>
              <a:gd name="connsiteY24" fmla="*/ 108001 h 6858000"/>
              <a:gd name="connsiteX25" fmla="*/ 0 w 12207886"/>
              <a:gd name="connsiteY25" fmla="*/ 108001 h 6858000"/>
              <a:gd name="connsiteX26" fmla="*/ 0 w 12207886"/>
              <a:gd name="connsiteY26" fmla="*/ 1 h 6858000"/>
              <a:gd name="connsiteX27" fmla="*/ 3 w 12207886"/>
              <a:gd name="connsiteY27" fmla="*/ 1 h 6858000"/>
              <a:gd name="connsiteX28" fmla="*/ 3 w 12207886"/>
              <a:gd name="connsiteY28" fmla="*/ 0 h 6858000"/>
              <a:gd name="connsiteX29" fmla="*/ 108003 w 12207886"/>
              <a:gd name="connsiteY29" fmla="*/ 0 h 6858000"/>
              <a:gd name="connsiteX30" fmla="*/ 108003 w 12207886"/>
              <a:gd name="connsiteY30" fmla="*/ 1 h 6858000"/>
              <a:gd name="connsiteX31" fmla="*/ 12084002 w 12207886"/>
              <a:gd name="connsiteY31" fmla="*/ 1 h 6858000"/>
              <a:gd name="connsiteX32" fmla="*/ 12084002 w 12207886"/>
              <a:gd name="connsiteY32" fmla="*/ 0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0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192002 w 12207886"/>
              <a:gd name="connsiteY8" fmla="*/ 108001 h 6858000"/>
              <a:gd name="connsiteX9" fmla="*/ 12192002 w 12207886"/>
              <a:gd name="connsiteY9" fmla="*/ 6750000 h 6858000"/>
              <a:gd name="connsiteX10" fmla="*/ 12207886 w 12207886"/>
              <a:gd name="connsiteY10" fmla="*/ 6750000 h 6858000"/>
              <a:gd name="connsiteX11" fmla="*/ 12207886 w 12207886"/>
              <a:gd name="connsiteY11" fmla="*/ 6858000 h 6858000"/>
              <a:gd name="connsiteX12" fmla="*/ 12192002 w 12207886"/>
              <a:gd name="connsiteY12" fmla="*/ 6858000 h 6858000"/>
              <a:gd name="connsiteX13" fmla="*/ 12192002 w 12207886"/>
              <a:gd name="connsiteY13" fmla="*/ 6858000 h 6858000"/>
              <a:gd name="connsiteX14" fmla="*/ 12084002 w 12207886"/>
              <a:gd name="connsiteY14" fmla="*/ 6858000 h 6858000"/>
              <a:gd name="connsiteX15" fmla="*/ 12084002 w 12207886"/>
              <a:gd name="connsiteY15" fmla="*/ 6858000 h 6858000"/>
              <a:gd name="connsiteX16" fmla="*/ 108003 w 12207886"/>
              <a:gd name="connsiteY16" fmla="*/ 6858000 h 6858000"/>
              <a:gd name="connsiteX17" fmla="*/ 108003 w 12207886"/>
              <a:gd name="connsiteY17" fmla="*/ 6858000 h 6858000"/>
              <a:gd name="connsiteX18" fmla="*/ 3 w 12207886"/>
              <a:gd name="connsiteY18" fmla="*/ 6858000 h 6858000"/>
              <a:gd name="connsiteX19" fmla="*/ 3 w 12207886"/>
              <a:gd name="connsiteY19" fmla="*/ 6858000 h 6858000"/>
              <a:gd name="connsiteX20" fmla="*/ 1 w 12207886"/>
              <a:gd name="connsiteY20" fmla="*/ 6858000 h 6858000"/>
              <a:gd name="connsiteX21" fmla="*/ 1 w 12207886"/>
              <a:gd name="connsiteY21" fmla="*/ 6750000 h 6858000"/>
              <a:gd name="connsiteX22" fmla="*/ 3 w 12207886"/>
              <a:gd name="connsiteY22" fmla="*/ 6750000 h 6858000"/>
              <a:gd name="connsiteX23" fmla="*/ 3 w 12207886"/>
              <a:gd name="connsiteY23" fmla="*/ 108001 h 6858000"/>
              <a:gd name="connsiteX24" fmla="*/ 0 w 12207886"/>
              <a:gd name="connsiteY24" fmla="*/ 108001 h 6858000"/>
              <a:gd name="connsiteX25" fmla="*/ 0 w 12207886"/>
              <a:gd name="connsiteY25" fmla="*/ 1 h 6858000"/>
              <a:gd name="connsiteX26" fmla="*/ 3 w 12207886"/>
              <a:gd name="connsiteY26" fmla="*/ 1 h 6858000"/>
              <a:gd name="connsiteX27" fmla="*/ 3 w 12207886"/>
              <a:gd name="connsiteY27" fmla="*/ 0 h 6858000"/>
              <a:gd name="connsiteX28" fmla="*/ 108003 w 12207886"/>
              <a:gd name="connsiteY28" fmla="*/ 0 h 6858000"/>
              <a:gd name="connsiteX29" fmla="*/ 108003 w 12207886"/>
              <a:gd name="connsiteY29" fmla="*/ 1 h 6858000"/>
              <a:gd name="connsiteX30" fmla="*/ 12084002 w 12207886"/>
              <a:gd name="connsiteY30" fmla="*/ 1 h 6858000"/>
              <a:gd name="connsiteX31" fmla="*/ 12084002 w 12207886"/>
              <a:gd name="connsiteY31" fmla="*/ 0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0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192002 w 12207886"/>
              <a:gd name="connsiteY8" fmla="*/ 6750000 h 6858000"/>
              <a:gd name="connsiteX9" fmla="*/ 12207886 w 12207886"/>
              <a:gd name="connsiteY9" fmla="*/ 6750000 h 6858000"/>
              <a:gd name="connsiteX10" fmla="*/ 12207886 w 12207886"/>
              <a:gd name="connsiteY10" fmla="*/ 6858000 h 6858000"/>
              <a:gd name="connsiteX11" fmla="*/ 12192002 w 12207886"/>
              <a:gd name="connsiteY11" fmla="*/ 6858000 h 6858000"/>
              <a:gd name="connsiteX12" fmla="*/ 12192002 w 12207886"/>
              <a:gd name="connsiteY12" fmla="*/ 6858000 h 6858000"/>
              <a:gd name="connsiteX13" fmla="*/ 12084002 w 12207886"/>
              <a:gd name="connsiteY13" fmla="*/ 6858000 h 6858000"/>
              <a:gd name="connsiteX14" fmla="*/ 12084002 w 12207886"/>
              <a:gd name="connsiteY14" fmla="*/ 6858000 h 6858000"/>
              <a:gd name="connsiteX15" fmla="*/ 108003 w 12207886"/>
              <a:gd name="connsiteY15" fmla="*/ 6858000 h 6858000"/>
              <a:gd name="connsiteX16" fmla="*/ 108003 w 12207886"/>
              <a:gd name="connsiteY16" fmla="*/ 6858000 h 6858000"/>
              <a:gd name="connsiteX17" fmla="*/ 3 w 12207886"/>
              <a:gd name="connsiteY17" fmla="*/ 6858000 h 6858000"/>
              <a:gd name="connsiteX18" fmla="*/ 3 w 12207886"/>
              <a:gd name="connsiteY18" fmla="*/ 6858000 h 6858000"/>
              <a:gd name="connsiteX19" fmla="*/ 1 w 12207886"/>
              <a:gd name="connsiteY19" fmla="*/ 6858000 h 6858000"/>
              <a:gd name="connsiteX20" fmla="*/ 1 w 12207886"/>
              <a:gd name="connsiteY20" fmla="*/ 6750000 h 6858000"/>
              <a:gd name="connsiteX21" fmla="*/ 3 w 12207886"/>
              <a:gd name="connsiteY21" fmla="*/ 6750000 h 6858000"/>
              <a:gd name="connsiteX22" fmla="*/ 3 w 12207886"/>
              <a:gd name="connsiteY22" fmla="*/ 108001 h 6858000"/>
              <a:gd name="connsiteX23" fmla="*/ 0 w 12207886"/>
              <a:gd name="connsiteY23" fmla="*/ 108001 h 6858000"/>
              <a:gd name="connsiteX24" fmla="*/ 0 w 12207886"/>
              <a:gd name="connsiteY24" fmla="*/ 1 h 6858000"/>
              <a:gd name="connsiteX25" fmla="*/ 3 w 12207886"/>
              <a:gd name="connsiteY25" fmla="*/ 1 h 6858000"/>
              <a:gd name="connsiteX26" fmla="*/ 3 w 12207886"/>
              <a:gd name="connsiteY26" fmla="*/ 0 h 6858000"/>
              <a:gd name="connsiteX27" fmla="*/ 108003 w 12207886"/>
              <a:gd name="connsiteY27" fmla="*/ 0 h 6858000"/>
              <a:gd name="connsiteX28" fmla="*/ 108003 w 12207886"/>
              <a:gd name="connsiteY28" fmla="*/ 1 h 6858000"/>
              <a:gd name="connsiteX29" fmla="*/ 12084002 w 12207886"/>
              <a:gd name="connsiteY29" fmla="*/ 1 h 6858000"/>
              <a:gd name="connsiteX30" fmla="*/ 12084002 w 12207886"/>
              <a:gd name="connsiteY30" fmla="*/ 0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1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192002 w 12207886"/>
              <a:gd name="connsiteY8" fmla="*/ 6750000 h 6858000"/>
              <a:gd name="connsiteX9" fmla="*/ 12207886 w 12207886"/>
              <a:gd name="connsiteY9" fmla="*/ 6750000 h 6858000"/>
              <a:gd name="connsiteX10" fmla="*/ 12207886 w 12207886"/>
              <a:gd name="connsiteY10" fmla="*/ 6858000 h 6858000"/>
              <a:gd name="connsiteX11" fmla="*/ 12192002 w 12207886"/>
              <a:gd name="connsiteY11" fmla="*/ 6858000 h 6858000"/>
              <a:gd name="connsiteX12" fmla="*/ 12192002 w 12207886"/>
              <a:gd name="connsiteY12" fmla="*/ 6858000 h 6858000"/>
              <a:gd name="connsiteX13" fmla="*/ 12084002 w 12207886"/>
              <a:gd name="connsiteY13" fmla="*/ 6858000 h 6858000"/>
              <a:gd name="connsiteX14" fmla="*/ 12084002 w 12207886"/>
              <a:gd name="connsiteY14" fmla="*/ 6858000 h 6858000"/>
              <a:gd name="connsiteX15" fmla="*/ 108003 w 12207886"/>
              <a:gd name="connsiteY15" fmla="*/ 6858000 h 6858000"/>
              <a:gd name="connsiteX16" fmla="*/ 108003 w 12207886"/>
              <a:gd name="connsiteY16" fmla="*/ 6858000 h 6858000"/>
              <a:gd name="connsiteX17" fmla="*/ 3 w 12207886"/>
              <a:gd name="connsiteY17" fmla="*/ 6858000 h 6858000"/>
              <a:gd name="connsiteX18" fmla="*/ 3 w 12207886"/>
              <a:gd name="connsiteY18" fmla="*/ 6858000 h 6858000"/>
              <a:gd name="connsiteX19" fmla="*/ 1 w 12207886"/>
              <a:gd name="connsiteY19" fmla="*/ 6858000 h 6858000"/>
              <a:gd name="connsiteX20" fmla="*/ 1 w 12207886"/>
              <a:gd name="connsiteY20" fmla="*/ 6750000 h 6858000"/>
              <a:gd name="connsiteX21" fmla="*/ 3 w 12207886"/>
              <a:gd name="connsiteY21" fmla="*/ 6750000 h 6858000"/>
              <a:gd name="connsiteX22" fmla="*/ 3 w 12207886"/>
              <a:gd name="connsiteY22" fmla="*/ 108001 h 6858000"/>
              <a:gd name="connsiteX23" fmla="*/ 0 w 12207886"/>
              <a:gd name="connsiteY23" fmla="*/ 108001 h 6858000"/>
              <a:gd name="connsiteX24" fmla="*/ 0 w 12207886"/>
              <a:gd name="connsiteY24" fmla="*/ 1 h 6858000"/>
              <a:gd name="connsiteX25" fmla="*/ 3 w 12207886"/>
              <a:gd name="connsiteY25" fmla="*/ 1 h 6858000"/>
              <a:gd name="connsiteX26" fmla="*/ 3 w 12207886"/>
              <a:gd name="connsiteY26" fmla="*/ 0 h 6858000"/>
              <a:gd name="connsiteX27" fmla="*/ 108003 w 12207886"/>
              <a:gd name="connsiteY27" fmla="*/ 0 h 6858000"/>
              <a:gd name="connsiteX28" fmla="*/ 108003 w 12207886"/>
              <a:gd name="connsiteY28" fmla="*/ 1 h 6858000"/>
              <a:gd name="connsiteX29" fmla="*/ 12084002 w 12207886"/>
              <a:gd name="connsiteY29" fmla="*/ 1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1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192002 w 12207886"/>
              <a:gd name="connsiteY8" fmla="*/ 6750000 h 6858000"/>
              <a:gd name="connsiteX9" fmla="*/ 12207886 w 12207886"/>
              <a:gd name="connsiteY9" fmla="*/ 6858000 h 6858000"/>
              <a:gd name="connsiteX10" fmla="*/ 12192002 w 12207886"/>
              <a:gd name="connsiteY10" fmla="*/ 6858000 h 6858000"/>
              <a:gd name="connsiteX11" fmla="*/ 12192002 w 12207886"/>
              <a:gd name="connsiteY11" fmla="*/ 6858000 h 6858000"/>
              <a:gd name="connsiteX12" fmla="*/ 12084002 w 12207886"/>
              <a:gd name="connsiteY12" fmla="*/ 6858000 h 6858000"/>
              <a:gd name="connsiteX13" fmla="*/ 12084002 w 12207886"/>
              <a:gd name="connsiteY13" fmla="*/ 6858000 h 6858000"/>
              <a:gd name="connsiteX14" fmla="*/ 108003 w 12207886"/>
              <a:gd name="connsiteY14" fmla="*/ 6858000 h 6858000"/>
              <a:gd name="connsiteX15" fmla="*/ 108003 w 12207886"/>
              <a:gd name="connsiteY15" fmla="*/ 6858000 h 6858000"/>
              <a:gd name="connsiteX16" fmla="*/ 3 w 12207886"/>
              <a:gd name="connsiteY16" fmla="*/ 6858000 h 6858000"/>
              <a:gd name="connsiteX17" fmla="*/ 3 w 12207886"/>
              <a:gd name="connsiteY17" fmla="*/ 6858000 h 6858000"/>
              <a:gd name="connsiteX18" fmla="*/ 1 w 12207886"/>
              <a:gd name="connsiteY18" fmla="*/ 6858000 h 6858000"/>
              <a:gd name="connsiteX19" fmla="*/ 1 w 12207886"/>
              <a:gd name="connsiteY19" fmla="*/ 6750000 h 6858000"/>
              <a:gd name="connsiteX20" fmla="*/ 3 w 12207886"/>
              <a:gd name="connsiteY20" fmla="*/ 6750000 h 6858000"/>
              <a:gd name="connsiteX21" fmla="*/ 3 w 12207886"/>
              <a:gd name="connsiteY21" fmla="*/ 108001 h 6858000"/>
              <a:gd name="connsiteX22" fmla="*/ 0 w 12207886"/>
              <a:gd name="connsiteY22" fmla="*/ 108001 h 6858000"/>
              <a:gd name="connsiteX23" fmla="*/ 0 w 12207886"/>
              <a:gd name="connsiteY23" fmla="*/ 1 h 6858000"/>
              <a:gd name="connsiteX24" fmla="*/ 3 w 12207886"/>
              <a:gd name="connsiteY24" fmla="*/ 1 h 6858000"/>
              <a:gd name="connsiteX25" fmla="*/ 3 w 12207886"/>
              <a:gd name="connsiteY25" fmla="*/ 0 h 6858000"/>
              <a:gd name="connsiteX26" fmla="*/ 108003 w 12207886"/>
              <a:gd name="connsiteY26" fmla="*/ 0 h 6858000"/>
              <a:gd name="connsiteX27" fmla="*/ 108003 w 12207886"/>
              <a:gd name="connsiteY27" fmla="*/ 1 h 6858000"/>
              <a:gd name="connsiteX28" fmla="*/ 12084002 w 12207886"/>
              <a:gd name="connsiteY28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750000 h 6858000"/>
              <a:gd name="connsiteX9" fmla="*/ 12192002 w 12192002"/>
              <a:gd name="connsiteY9" fmla="*/ 6858000 h 6858000"/>
              <a:gd name="connsiteX10" fmla="*/ 12192002 w 12192002"/>
              <a:gd name="connsiteY10" fmla="*/ 6858000 h 6858000"/>
              <a:gd name="connsiteX11" fmla="*/ 12084002 w 12192002"/>
              <a:gd name="connsiteY11" fmla="*/ 6858000 h 6858000"/>
              <a:gd name="connsiteX12" fmla="*/ 12084002 w 12192002"/>
              <a:gd name="connsiteY12" fmla="*/ 6858000 h 6858000"/>
              <a:gd name="connsiteX13" fmla="*/ 108003 w 12192002"/>
              <a:gd name="connsiteY13" fmla="*/ 6858000 h 6858000"/>
              <a:gd name="connsiteX14" fmla="*/ 108003 w 12192002"/>
              <a:gd name="connsiteY14" fmla="*/ 6858000 h 6858000"/>
              <a:gd name="connsiteX15" fmla="*/ 3 w 12192002"/>
              <a:gd name="connsiteY15" fmla="*/ 6858000 h 6858000"/>
              <a:gd name="connsiteX16" fmla="*/ 3 w 12192002"/>
              <a:gd name="connsiteY16" fmla="*/ 6858000 h 6858000"/>
              <a:gd name="connsiteX17" fmla="*/ 1 w 12192002"/>
              <a:gd name="connsiteY17" fmla="*/ 6858000 h 6858000"/>
              <a:gd name="connsiteX18" fmla="*/ 1 w 12192002"/>
              <a:gd name="connsiteY18" fmla="*/ 6750000 h 6858000"/>
              <a:gd name="connsiteX19" fmla="*/ 3 w 12192002"/>
              <a:gd name="connsiteY19" fmla="*/ 6750000 h 6858000"/>
              <a:gd name="connsiteX20" fmla="*/ 3 w 12192002"/>
              <a:gd name="connsiteY20" fmla="*/ 108001 h 6858000"/>
              <a:gd name="connsiteX21" fmla="*/ 0 w 12192002"/>
              <a:gd name="connsiteY21" fmla="*/ 108001 h 6858000"/>
              <a:gd name="connsiteX22" fmla="*/ 0 w 12192002"/>
              <a:gd name="connsiteY22" fmla="*/ 1 h 6858000"/>
              <a:gd name="connsiteX23" fmla="*/ 3 w 12192002"/>
              <a:gd name="connsiteY23" fmla="*/ 1 h 6858000"/>
              <a:gd name="connsiteX24" fmla="*/ 3 w 12192002"/>
              <a:gd name="connsiteY24" fmla="*/ 0 h 6858000"/>
              <a:gd name="connsiteX25" fmla="*/ 108003 w 12192002"/>
              <a:gd name="connsiteY25" fmla="*/ 0 h 6858000"/>
              <a:gd name="connsiteX26" fmla="*/ 108003 w 12192002"/>
              <a:gd name="connsiteY26" fmla="*/ 1 h 6858000"/>
              <a:gd name="connsiteX27" fmla="*/ 12084002 w 12192002"/>
              <a:gd name="connsiteY27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2084002 w 12192002"/>
              <a:gd name="connsiteY10" fmla="*/ 6858000 h 6858000"/>
              <a:gd name="connsiteX11" fmla="*/ 12084002 w 12192002"/>
              <a:gd name="connsiteY11" fmla="*/ 6858000 h 6858000"/>
              <a:gd name="connsiteX12" fmla="*/ 108003 w 12192002"/>
              <a:gd name="connsiteY12" fmla="*/ 6858000 h 6858000"/>
              <a:gd name="connsiteX13" fmla="*/ 108003 w 12192002"/>
              <a:gd name="connsiteY13" fmla="*/ 6858000 h 6858000"/>
              <a:gd name="connsiteX14" fmla="*/ 3 w 12192002"/>
              <a:gd name="connsiteY14" fmla="*/ 6858000 h 6858000"/>
              <a:gd name="connsiteX15" fmla="*/ 3 w 12192002"/>
              <a:gd name="connsiteY15" fmla="*/ 6858000 h 6858000"/>
              <a:gd name="connsiteX16" fmla="*/ 1 w 12192002"/>
              <a:gd name="connsiteY16" fmla="*/ 6858000 h 6858000"/>
              <a:gd name="connsiteX17" fmla="*/ 1 w 12192002"/>
              <a:gd name="connsiteY17" fmla="*/ 6750000 h 6858000"/>
              <a:gd name="connsiteX18" fmla="*/ 3 w 12192002"/>
              <a:gd name="connsiteY18" fmla="*/ 6750000 h 6858000"/>
              <a:gd name="connsiteX19" fmla="*/ 3 w 12192002"/>
              <a:gd name="connsiteY19" fmla="*/ 108001 h 6858000"/>
              <a:gd name="connsiteX20" fmla="*/ 0 w 12192002"/>
              <a:gd name="connsiteY20" fmla="*/ 108001 h 6858000"/>
              <a:gd name="connsiteX21" fmla="*/ 0 w 12192002"/>
              <a:gd name="connsiteY21" fmla="*/ 1 h 6858000"/>
              <a:gd name="connsiteX22" fmla="*/ 3 w 12192002"/>
              <a:gd name="connsiteY22" fmla="*/ 1 h 6858000"/>
              <a:gd name="connsiteX23" fmla="*/ 3 w 12192002"/>
              <a:gd name="connsiteY23" fmla="*/ 0 h 6858000"/>
              <a:gd name="connsiteX24" fmla="*/ 108003 w 12192002"/>
              <a:gd name="connsiteY24" fmla="*/ 0 h 6858000"/>
              <a:gd name="connsiteX25" fmla="*/ 108003 w 12192002"/>
              <a:gd name="connsiteY25" fmla="*/ 1 h 6858000"/>
              <a:gd name="connsiteX26" fmla="*/ 12084002 w 12192002"/>
              <a:gd name="connsiteY26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2084002 w 12192002"/>
              <a:gd name="connsiteY10" fmla="*/ 6858000 h 6858000"/>
              <a:gd name="connsiteX11" fmla="*/ 108003 w 12192002"/>
              <a:gd name="connsiteY11" fmla="*/ 6858000 h 6858000"/>
              <a:gd name="connsiteX12" fmla="*/ 108003 w 12192002"/>
              <a:gd name="connsiteY12" fmla="*/ 6858000 h 6858000"/>
              <a:gd name="connsiteX13" fmla="*/ 3 w 12192002"/>
              <a:gd name="connsiteY13" fmla="*/ 6858000 h 6858000"/>
              <a:gd name="connsiteX14" fmla="*/ 3 w 12192002"/>
              <a:gd name="connsiteY14" fmla="*/ 6858000 h 6858000"/>
              <a:gd name="connsiteX15" fmla="*/ 1 w 12192002"/>
              <a:gd name="connsiteY15" fmla="*/ 6858000 h 6858000"/>
              <a:gd name="connsiteX16" fmla="*/ 1 w 12192002"/>
              <a:gd name="connsiteY16" fmla="*/ 6750000 h 6858000"/>
              <a:gd name="connsiteX17" fmla="*/ 3 w 12192002"/>
              <a:gd name="connsiteY17" fmla="*/ 6750000 h 6858000"/>
              <a:gd name="connsiteX18" fmla="*/ 3 w 12192002"/>
              <a:gd name="connsiteY18" fmla="*/ 108001 h 6858000"/>
              <a:gd name="connsiteX19" fmla="*/ 0 w 12192002"/>
              <a:gd name="connsiteY19" fmla="*/ 108001 h 6858000"/>
              <a:gd name="connsiteX20" fmla="*/ 0 w 12192002"/>
              <a:gd name="connsiteY20" fmla="*/ 1 h 6858000"/>
              <a:gd name="connsiteX21" fmla="*/ 3 w 12192002"/>
              <a:gd name="connsiteY21" fmla="*/ 1 h 6858000"/>
              <a:gd name="connsiteX22" fmla="*/ 3 w 12192002"/>
              <a:gd name="connsiteY22" fmla="*/ 0 h 6858000"/>
              <a:gd name="connsiteX23" fmla="*/ 108003 w 12192002"/>
              <a:gd name="connsiteY23" fmla="*/ 0 h 6858000"/>
              <a:gd name="connsiteX24" fmla="*/ 108003 w 12192002"/>
              <a:gd name="connsiteY24" fmla="*/ 1 h 6858000"/>
              <a:gd name="connsiteX25" fmla="*/ 12084002 w 12192002"/>
              <a:gd name="connsiteY25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08003 w 12192002"/>
              <a:gd name="connsiteY10" fmla="*/ 6858000 h 6858000"/>
              <a:gd name="connsiteX11" fmla="*/ 108003 w 12192002"/>
              <a:gd name="connsiteY11" fmla="*/ 6858000 h 6858000"/>
              <a:gd name="connsiteX12" fmla="*/ 3 w 12192002"/>
              <a:gd name="connsiteY12" fmla="*/ 6858000 h 6858000"/>
              <a:gd name="connsiteX13" fmla="*/ 3 w 12192002"/>
              <a:gd name="connsiteY13" fmla="*/ 6858000 h 6858000"/>
              <a:gd name="connsiteX14" fmla="*/ 1 w 12192002"/>
              <a:gd name="connsiteY14" fmla="*/ 6858000 h 6858000"/>
              <a:gd name="connsiteX15" fmla="*/ 1 w 12192002"/>
              <a:gd name="connsiteY15" fmla="*/ 6750000 h 6858000"/>
              <a:gd name="connsiteX16" fmla="*/ 3 w 12192002"/>
              <a:gd name="connsiteY16" fmla="*/ 6750000 h 6858000"/>
              <a:gd name="connsiteX17" fmla="*/ 3 w 12192002"/>
              <a:gd name="connsiteY17" fmla="*/ 108001 h 6858000"/>
              <a:gd name="connsiteX18" fmla="*/ 0 w 12192002"/>
              <a:gd name="connsiteY18" fmla="*/ 108001 h 6858000"/>
              <a:gd name="connsiteX19" fmla="*/ 0 w 12192002"/>
              <a:gd name="connsiteY19" fmla="*/ 1 h 6858000"/>
              <a:gd name="connsiteX20" fmla="*/ 3 w 12192002"/>
              <a:gd name="connsiteY20" fmla="*/ 1 h 6858000"/>
              <a:gd name="connsiteX21" fmla="*/ 3 w 12192002"/>
              <a:gd name="connsiteY21" fmla="*/ 0 h 6858000"/>
              <a:gd name="connsiteX22" fmla="*/ 108003 w 12192002"/>
              <a:gd name="connsiteY22" fmla="*/ 0 h 6858000"/>
              <a:gd name="connsiteX23" fmla="*/ 108003 w 12192002"/>
              <a:gd name="connsiteY23" fmla="*/ 1 h 6858000"/>
              <a:gd name="connsiteX24" fmla="*/ 12084002 w 12192002"/>
              <a:gd name="connsiteY24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08003 w 12192002"/>
              <a:gd name="connsiteY10" fmla="*/ 6858000 h 6858000"/>
              <a:gd name="connsiteX11" fmla="*/ 3 w 12192002"/>
              <a:gd name="connsiteY11" fmla="*/ 6858000 h 6858000"/>
              <a:gd name="connsiteX12" fmla="*/ 3 w 12192002"/>
              <a:gd name="connsiteY12" fmla="*/ 6858000 h 6858000"/>
              <a:gd name="connsiteX13" fmla="*/ 1 w 12192002"/>
              <a:gd name="connsiteY13" fmla="*/ 6858000 h 6858000"/>
              <a:gd name="connsiteX14" fmla="*/ 1 w 12192002"/>
              <a:gd name="connsiteY14" fmla="*/ 6750000 h 6858000"/>
              <a:gd name="connsiteX15" fmla="*/ 3 w 12192002"/>
              <a:gd name="connsiteY15" fmla="*/ 6750000 h 6858000"/>
              <a:gd name="connsiteX16" fmla="*/ 3 w 12192002"/>
              <a:gd name="connsiteY16" fmla="*/ 108001 h 6858000"/>
              <a:gd name="connsiteX17" fmla="*/ 0 w 12192002"/>
              <a:gd name="connsiteY17" fmla="*/ 108001 h 6858000"/>
              <a:gd name="connsiteX18" fmla="*/ 0 w 12192002"/>
              <a:gd name="connsiteY18" fmla="*/ 1 h 6858000"/>
              <a:gd name="connsiteX19" fmla="*/ 3 w 12192002"/>
              <a:gd name="connsiteY19" fmla="*/ 1 h 6858000"/>
              <a:gd name="connsiteX20" fmla="*/ 3 w 12192002"/>
              <a:gd name="connsiteY20" fmla="*/ 0 h 6858000"/>
              <a:gd name="connsiteX21" fmla="*/ 108003 w 12192002"/>
              <a:gd name="connsiteY21" fmla="*/ 0 h 6858000"/>
              <a:gd name="connsiteX22" fmla="*/ 108003 w 12192002"/>
              <a:gd name="connsiteY22" fmla="*/ 1 h 6858000"/>
              <a:gd name="connsiteX23" fmla="*/ 12084002 w 12192002"/>
              <a:gd name="connsiteY23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08003 w 12192002"/>
              <a:gd name="connsiteY10" fmla="*/ 6858000 h 6858000"/>
              <a:gd name="connsiteX11" fmla="*/ 3 w 12192002"/>
              <a:gd name="connsiteY11" fmla="*/ 6858000 h 6858000"/>
              <a:gd name="connsiteX12" fmla="*/ 3 w 12192002"/>
              <a:gd name="connsiteY12" fmla="*/ 6858000 h 6858000"/>
              <a:gd name="connsiteX13" fmla="*/ 1 w 12192002"/>
              <a:gd name="connsiteY13" fmla="*/ 6858000 h 6858000"/>
              <a:gd name="connsiteX14" fmla="*/ 1 w 12192002"/>
              <a:gd name="connsiteY14" fmla="*/ 6750000 h 6858000"/>
              <a:gd name="connsiteX15" fmla="*/ 3 w 12192002"/>
              <a:gd name="connsiteY15" fmla="*/ 108001 h 6858000"/>
              <a:gd name="connsiteX16" fmla="*/ 0 w 12192002"/>
              <a:gd name="connsiteY16" fmla="*/ 108001 h 6858000"/>
              <a:gd name="connsiteX17" fmla="*/ 0 w 12192002"/>
              <a:gd name="connsiteY17" fmla="*/ 1 h 6858000"/>
              <a:gd name="connsiteX18" fmla="*/ 3 w 12192002"/>
              <a:gd name="connsiteY18" fmla="*/ 1 h 6858000"/>
              <a:gd name="connsiteX19" fmla="*/ 3 w 12192002"/>
              <a:gd name="connsiteY19" fmla="*/ 0 h 6858000"/>
              <a:gd name="connsiteX20" fmla="*/ 108003 w 12192002"/>
              <a:gd name="connsiteY20" fmla="*/ 0 h 6858000"/>
              <a:gd name="connsiteX21" fmla="*/ 108003 w 12192002"/>
              <a:gd name="connsiteY21" fmla="*/ 1 h 6858000"/>
              <a:gd name="connsiteX22" fmla="*/ 12084002 w 12192002"/>
              <a:gd name="connsiteY22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3 w 12192002"/>
              <a:gd name="connsiteY10" fmla="*/ 6858000 h 6858000"/>
              <a:gd name="connsiteX11" fmla="*/ 3 w 12192002"/>
              <a:gd name="connsiteY11" fmla="*/ 6858000 h 6858000"/>
              <a:gd name="connsiteX12" fmla="*/ 1 w 12192002"/>
              <a:gd name="connsiteY12" fmla="*/ 6858000 h 6858000"/>
              <a:gd name="connsiteX13" fmla="*/ 1 w 12192002"/>
              <a:gd name="connsiteY13" fmla="*/ 6750000 h 6858000"/>
              <a:gd name="connsiteX14" fmla="*/ 3 w 12192002"/>
              <a:gd name="connsiteY14" fmla="*/ 108001 h 6858000"/>
              <a:gd name="connsiteX15" fmla="*/ 0 w 12192002"/>
              <a:gd name="connsiteY15" fmla="*/ 108001 h 6858000"/>
              <a:gd name="connsiteX16" fmla="*/ 0 w 12192002"/>
              <a:gd name="connsiteY16" fmla="*/ 1 h 6858000"/>
              <a:gd name="connsiteX17" fmla="*/ 3 w 12192002"/>
              <a:gd name="connsiteY17" fmla="*/ 1 h 6858000"/>
              <a:gd name="connsiteX18" fmla="*/ 3 w 12192002"/>
              <a:gd name="connsiteY18" fmla="*/ 0 h 6858000"/>
              <a:gd name="connsiteX19" fmla="*/ 108003 w 12192002"/>
              <a:gd name="connsiteY19" fmla="*/ 0 h 6858000"/>
              <a:gd name="connsiteX20" fmla="*/ 108003 w 12192002"/>
              <a:gd name="connsiteY20" fmla="*/ 1 h 6858000"/>
              <a:gd name="connsiteX21" fmla="*/ 12084002 w 12192002"/>
              <a:gd name="connsiteY21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3 w 12192002"/>
              <a:gd name="connsiteY10" fmla="*/ 6858000 h 6858000"/>
              <a:gd name="connsiteX11" fmla="*/ 3 w 12192002"/>
              <a:gd name="connsiteY11" fmla="*/ 6858000 h 6858000"/>
              <a:gd name="connsiteX12" fmla="*/ 1 w 12192002"/>
              <a:gd name="connsiteY12" fmla="*/ 6858000 h 6858000"/>
              <a:gd name="connsiteX13" fmla="*/ 3 w 12192002"/>
              <a:gd name="connsiteY13" fmla="*/ 108001 h 6858000"/>
              <a:gd name="connsiteX14" fmla="*/ 0 w 12192002"/>
              <a:gd name="connsiteY14" fmla="*/ 108001 h 6858000"/>
              <a:gd name="connsiteX15" fmla="*/ 0 w 12192002"/>
              <a:gd name="connsiteY15" fmla="*/ 1 h 6858000"/>
              <a:gd name="connsiteX16" fmla="*/ 3 w 12192002"/>
              <a:gd name="connsiteY16" fmla="*/ 1 h 6858000"/>
              <a:gd name="connsiteX17" fmla="*/ 3 w 12192002"/>
              <a:gd name="connsiteY17" fmla="*/ 0 h 6858000"/>
              <a:gd name="connsiteX18" fmla="*/ 108003 w 12192002"/>
              <a:gd name="connsiteY18" fmla="*/ 0 h 6858000"/>
              <a:gd name="connsiteX19" fmla="*/ 108003 w 12192002"/>
              <a:gd name="connsiteY19" fmla="*/ 1 h 6858000"/>
              <a:gd name="connsiteX20" fmla="*/ 12084002 w 12192002"/>
              <a:gd name="connsiteY20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3 w 12192002"/>
              <a:gd name="connsiteY10" fmla="*/ 6858000 h 6858000"/>
              <a:gd name="connsiteX11" fmla="*/ 3 w 12192002"/>
              <a:gd name="connsiteY11" fmla="*/ 6858000 h 6858000"/>
              <a:gd name="connsiteX12" fmla="*/ 1 w 12192002"/>
              <a:gd name="connsiteY12" fmla="*/ 6858000 h 6858000"/>
              <a:gd name="connsiteX13" fmla="*/ 3 w 12192002"/>
              <a:gd name="connsiteY13" fmla="*/ 108001 h 6858000"/>
              <a:gd name="connsiteX14" fmla="*/ 0 w 12192002"/>
              <a:gd name="connsiteY14" fmla="*/ 1 h 6858000"/>
              <a:gd name="connsiteX15" fmla="*/ 3 w 12192002"/>
              <a:gd name="connsiteY15" fmla="*/ 1 h 6858000"/>
              <a:gd name="connsiteX16" fmla="*/ 3 w 12192002"/>
              <a:gd name="connsiteY16" fmla="*/ 0 h 6858000"/>
              <a:gd name="connsiteX17" fmla="*/ 108003 w 12192002"/>
              <a:gd name="connsiteY17" fmla="*/ 0 h 6858000"/>
              <a:gd name="connsiteX18" fmla="*/ 108003 w 12192002"/>
              <a:gd name="connsiteY18" fmla="*/ 1 h 6858000"/>
              <a:gd name="connsiteX19" fmla="*/ 12084002 w 12192002"/>
              <a:gd name="connsiteY19" fmla="*/ 1 h 6858000"/>
              <a:gd name="connsiteX0" fmla="*/ 108003 w 12192002"/>
              <a:gd name="connsiteY0" fmla="*/ 616000 h 7365999"/>
              <a:gd name="connsiteX1" fmla="*/ 108003 w 12192002"/>
              <a:gd name="connsiteY1" fmla="*/ 7257999 h 7365999"/>
              <a:gd name="connsiteX2" fmla="*/ 12084002 w 12192002"/>
              <a:gd name="connsiteY2" fmla="*/ 7257999 h 7365999"/>
              <a:gd name="connsiteX3" fmla="*/ 12084002 w 12192002"/>
              <a:gd name="connsiteY3" fmla="*/ 616000 h 7365999"/>
              <a:gd name="connsiteX4" fmla="*/ 108003 w 12192002"/>
              <a:gd name="connsiteY4" fmla="*/ 616000 h 7365999"/>
              <a:gd name="connsiteX5" fmla="*/ 12084002 w 12192002"/>
              <a:gd name="connsiteY5" fmla="*/ 508000 h 7365999"/>
              <a:gd name="connsiteX6" fmla="*/ 12192002 w 12192002"/>
              <a:gd name="connsiteY6" fmla="*/ 507999 h 7365999"/>
              <a:gd name="connsiteX7" fmla="*/ 12192002 w 12192002"/>
              <a:gd name="connsiteY7" fmla="*/ 508000 h 7365999"/>
              <a:gd name="connsiteX8" fmla="*/ 12192002 w 12192002"/>
              <a:gd name="connsiteY8" fmla="*/ 7365999 h 7365999"/>
              <a:gd name="connsiteX9" fmla="*/ 12192002 w 12192002"/>
              <a:gd name="connsiteY9" fmla="*/ 7365999 h 7365999"/>
              <a:gd name="connsiteX10" fmla="*/ 3 w 12192002"/>
              <a:gd name="connsiteY10" fmla="*/ 7365999 h 7365999"/>
              <a:gd name="connsiteX11" fmla="*/ 3 w 12192002"/>
              <a:gd name="connsiteY11" fmla="*/ 7365999 h 7365999"/>
              <a:gd name="connsiteX12" fmla="*/ 1 w 12192002"/>
              <a:gd name="connsiteY12" fmla="*/ 7365999 h 7365999"/>
              <a:gd name="connsiteX13" fmla="*/ 0 w 12192002"/>
              <a:gd name="connsiteY13" fmla="*/ 508000 h 7365999"/>
              <a:gd name="connsiteX14" fmla="*/ 3 w 12192002"/>
              <a:gd name="connsiteY14" fmla="*/ 508000 h 7365999"/>
              <a:gd name="connsiteX15" fmla="*/ 3 w 12192002"/>
              <a:gd name="connsiteY15" fmla="*/ 507999 h 7365999"/>
              <a:gd name="connsiteX16" fmla="*/ 108003 w 12192002"/>
              <a:gd name="connsiteY16" fmla="*/ 507999 h 7365999"/>
              <a:gd name="connsiteX17" fmla="*/ 108003 w 12192002"/>
              <a:gd name="connsiteY17" fmla="*/ 508000 h 7365999"/>
              <a:gd name="connsiteX18" fmla="*/ 12084002 w 12192002"/>
              <a:gd name="connsiteY18" fmla="*/ 508000 h 7365999"/>
              <a:gd name="connsiteX0" fmla="*/ 108003 w 12192002"/>
              <a:gd name="connsiteY0" fmla="*/ 616000 h 7365999"/>
              <a:gd name="connsiteX1" fmla="*/ 108003 w 12192002"/>
              <a:gd name="connsiteY1" fmla="*/ 7257999 h 7365999"/>
              <a:gd name="connsiteX2" fmla="*/ 12084002 w 12192002"/>
              <a:gd name="connsiteY2" fmla="*/ 7257999 h 7365999"/>
              <a:gd name="connsiteX3" fmla="*/ 12084002 w 12192002"/>
              <a:gd name="connsiteY3" fmla="*/ 616000 h 7365999"/>
              <a:gd name="connsiteX4" fmla="*/ 108003 w 12192002"/>
              <a:gd name="connsiteY4" fmla="*/ 616000 h 7365999"/>
              <a:gd name="connsiteX5" fmla="*/ 12084002 w 12192002"/>
              <a:gd name="connsiteY5" fmla="*/ 508000 h 7365999"/>
              <a:gd name="connsiteX6" fmla="*/ 12192002 w 12192002"/>
              <a:gd name="connsiteY6" fmla="*/ 507999 h 7365999"/>
              <a:gd name="connsiteX7" fmla="*/ 12192002 w 12192002"/>
              <a:gd name="connsiteY7" fmla="*/ 508000 h 7365999"/>
              <a:gd name="connsiteX8" fmla="*/ 12192002 w 12192002"/>
              <a:gd name="connsiteY8" fmla="*/ 7365999 h 7365999"/>
              <a:gd name="connsiteX9" fmla="*/ 12192002 w 12192002"/>
              <a:gd name="connsiteY9" fmla="*/ 7365999 h 7365999"/>
              <a:gd name="connsiteX10" fmla="*/ 3 w 12192002"/>
              <a:gd name="connsiteY10" fmla="*/ 7365999 h 7365999"/>
              <a:gd name="connsiteX11" fmla="*/ 3 w 12192002"/>
              <a:gd name="connsiteY11" fmla="*/ 7365999 h 7365999"/>
              <a:gd name="connsiteX12" fmla="*/ 1 w 12192002"/>
              <a:gd name="connsiteY12" fmla="*/ 7365999 h 7365999"/>
              <a:gd name="connsiteX13" fmla="*/ 0 w 12192002"/>
              <a:gd name="connsiteY13" fmla="*/ 508000 h 7365999"/>
              <a:gd name="connsiteX14" fmla="*/ 3 w 12192002"/>
              <a:gd name="connsiteY14" fmla="*/ 508000 h 7365999"/>
              <a:gd name="connsiteX15" fmla="*/ 3 w 12192002"/>
              <a:gd name="connsiteY15" fmla="*/ 507999 h 7365999"/>
              <a:gd name="connsiteX16" fmla="*/ 108003 w 12192002"/>
              <a:gd name="connsiteY16" fmla="*/ 507999 h 7365999"/>
              <a:gd name="connsiteX17" fmla="*/ 12084002 w 12192002"/>
              <a:gd name="connsiteY17" fmla="*/ 508000 h 7365999"/>
              <a:gd name="connsiteX0" fmla="*/ 108003 w 12192002"/>
              <a:gd name="connsiteY0" fmla="*/ 616000 h 7365999"/>
              <a:gd name="connsiteX1" fmla="*/ 108003 w 12192002"/>
              <a:gd name="connsiteY1" fmla="*/ 7257999 h 7365999"/>
              <a:gd name="connsiteX2" fmla="*/ 12084002 w 12192002"/>
              <a:gd name="connsiteY2" fmla="*/ 7257999 h 7365999"/>
              <a:gd name="connsiteX3" fmla="*/ 12084002 w 12192002"/>
              <a:gd name="connsiteY3" fmla="*/ 616000 h 7365999"/>
              <a:gd name="connsiteX4" fmla="*/ 108003 w 12192002"/>
              <a:gd name="connsiteY4" fmla="*/ 616000 h 7365999"/>
              <a:gd name="connsiteX5" fmla="*/ 12084002 w 12192002"/>
              <a:gd name="connsiteY5" fmla="*/ 508000 h 7365999"/>
              <a:gd name="connsiteX6" fmla="*/ 12192002 w 12192002"/>
              <a:gd name="connsiteY6" fmla="*/ 507999 h 7365999"/>
              <a:gd name="connsiteX7" fmla="*/ 12192002 w 12192002"/>
              <a:gd name="connsiteY7" fmla="*/ 508000 h 7365999"/>
              <a:gd name="connsiteX8" fmla="*/ 12192002 w 12192002"/>
              <a:gd name="connsiteY8" fmla="*/ 7365999 h 7365999"/>
              <a:gd name="connsiteX9" fmla="*/ 12192002 w 12192002"/>
              <a:gd name="connsiteY9" fmla="*/ 7365999 h 7365999"/>
              <a:gd name="connsiteX10" fmla="*/ 3 w 12192002"/>
              <a:gd name="connsiteY10" fmla="*/ 7365999 h 7365999"/>
              <a:gd name="connsiteX11" fmla="*/ 3 w 12192002"/>
              <a:gd name="connsiteY11" fmla="*/ 7365999 h 7365999"/>
              <a:gd name="connsiteX12" fmla="*/ 1 w 12192002"/>
              <a:gd name="connsiteY12" fmla="*/ 7365999 h 7365999"/>
              <a:gd name="connsiteX13" fmla="*/ 0 w 12192002"/>
              <a:gd name="connsiteY13" fmla="*/ 508000 h 7365999"/>
              <a:gd name="connsiteX14" fmla="*/ 3 w 12192002"/>
              <a:gd name="connsiteY14" fmla="*/ 508000 h 7365999"/>
              <a:gd name="connsiteX15" fmla="*/ 3 w 12192002"/>
              <a:gd name="connsiteY15" fmla="*/ 507999 h 7365999"/>
              <a:gd name="connsiteX16" fmla="*/ 12084002 w 12192002"/>
              <a:gd name="connsiteY16" fmla="*/ 508000 h 7365999"/>
              <a:gd name="connsiteX0" fmla="*/ 108003 w 12192002"/>
              <a:gd name="connsiteY0" fmla="*/ 616000 h 7365999"/>
              <a:gd name="connsiteX1" fmla="*/ 108003 w 12192002"/>
              <a:gd name="connsiteY1" fmla="*/ 7257999 h 7365999"/>
              <a:gd name="connsiteX2" fmla="*/ 12084002 w 12192002"/>
              <a:gd name="connsiteY2" fmla="*/ 7257999 h 7365999"/>
              <a:gd name="connsiteX3" fmla="*/ 12084002 w 12192002"/>
              <a:gd name="connsiteY3" fmla="*/ 616000 h 7365999"/>
              <a:gd name="connsiteX4" fmla="*/ 108003 w 12192002"/>
              <a:gd name="connsiteY4" fmla="*/ 616000 h 7365999"/>
              <a:gd name="connsiteX5" fmla="*/ 3 w 12192002"/>
              <a:gd name="connsiteY5" fmla="*/ 507999 h 7365999"/>
              <a:gd name="connsiteX6" fmla="*/ 12192002 w 12192002"/>
              <a:gd name="connsiteY6" fmla="*/ 507999 h 7365999"/>
              <a:gd name="connsiteX7" fmla="*/ 12192002 w 12192002"/>
              <a:gd name="connsiteY7" fmla="*/ 508000 h 7365999"/>
              <a:gd name="connsiteX8" fmla="*/ 12192002 w 12192002"/>
              <a:gd name="connsiteY8" fmla="*/ 7365999 h 7365999"/>
              <a:gd name="connsiteX9" fmla="*/ 12192002 w 12192002"/>
              <a:gd name="connsiteY9" fmla="*/ 7365999 h 7365999"/>
              <a:gd name="connsiteX10" fmla="*/ 3 w 12192002"/>
              <a:gd name="connsiteY10" fmla="*/ 7365999 h 7365999"/>
              <a:gd name="connsiteX11" fmla="*/ 3 w 12192002"/>
              <a:gd name="connsiteY11" fmla="*/ 7365999 h 7365999"/>
              <a:gd name="connsiteX12" fmla="*/ 1 w 12192002"/>
              <a:gd name="connsiteY12" fmla="*/ 7365999 h 7365999"/>
              <a:gd name="connsiteX13" fmla="*/ 0 w 12192002"/>
              <a:gd name="connsiteY13" fmla="*/ 508000 h 7365999"/>
              <a:gd name="connsiteX14" fmla="*/ 3 w 12192002"/>
              <a:gd name="connsiteY14" fmla="*/ 508000 h 7365999"/>
              <a:gd name="connsiteX15" fmla="*/ 3 w 12192002"/>
              <a:gd name="connsiteY15" fmla="*/ 507999 h 736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2" h="7365999">
                <a:moveTo>
                  <a:pt x="108003" y="616000"/>
                </a:moveTo>
                <a:lnTo>
                  <a:pt x="108003" y="7257999"/>
                </a:lnTo>
                <a:lnTo>
                  <a:pt x="12084002" y="7257999"/>
                </a:lnTo>
                <a:lnTo>
                  <a:pt x="12084002" y="616000"/>
                </a:lnTo>
                <a:lnTo>
                  <a:pt x="108003" y="616000"/>
                </a:lnTo>
                <a:close/>
                <a:moveTo>
                  <a:pt x="3" y="507999"/>
                </a:moveTo>
                <a:lnTo>
                  <a:pt x="12192002" y="507999"/>
                </a:lnTo>
                <a:lnTo>
                  <a:pt x="12192002" y="508000"/>
                </a:lnTo>
                <a:lnTo>
                  <a:pt x="12192002" y="7365999"/>
                </a:lnTo>
                <a:lnTo>
                  <a:pt x="12192002" y="7365999"/>
                </a:lnTo>
                <a:lnTo>
                  <a:pt x="3" y="7365999"/>
                </a:lnTo>
                <a:lnTo>
                  <a:pt x="3" y="7365999"/>
                </a:lnTo>
                <a:lnTo>
                  <a:pt x="1" y="7365999"/>
                </a:lnTo>
                <a:cubicBezTo>
                  <a:pt x="1" y="6222999"/>
                  <a:pt x="0" y="1651000"/>
                  <a:pt x="0" y="508000"/>
                </a:cubicBezTo>
                <a:cubicBezTo>
                  <a:pt x="0" y="-635000"/>
                  <a:pt x="2" y="508000"/>
                  <a:pt x="3" y="508000"/>
                </a:cubicBezTo>
                <a:lnTo>
                  <a:pt x="3" y="50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grpSp>
        <p:nvGrpSpPr>
          <p:cNvPr id="9" name="Csoport 11">
            <a:extLst>
              <a:ext uri="{FF2B5EF4-FFF2-40B4-BE49-F238E27FC236}">
                <a16:creationId xmlns:a16="http://schemas.microsoft.com/office/drawing/2014/main" id="{C33E5460-7803-57E1-48E3-C11B71A1C0D9}"/>
              </a:ext>
            </a:extLst>
          </p:cNvPr>
          <p:cNvGrpSpPr/>
          <p:nvPr userDrawn="1"/>
        </p:nvGrpSpPr>
        <p:grpSpPr>
          <a:xfrm>
            <a:off x="9708052" y="6091262"/>
            <a:ext cx="1847355" cy="766738"/>
            <a:chOff x="7251197" y="1129513"/>
            <a:chExt cx="2235299" cy="927751"/>
          </a:xfrm>
        </p:grpSpPr>
        <p:sp>
          <p:nvSpPr>
            <p:cNvPr id="10" name="Cím 1">
              <a:extLst>
                <a:ext uri="{FF2B5EF4-FFF2-40B4-BE49-F238E27FC236}">
                  <a16:creationId xmlns:a16="http://schemas.microsoft.com/office/drawing/2014/main" id="{53412D67-E999-468C-3742-A5ACCA9F3497}"/>
                </a:ext>
              </a:extLst>
            </p:cNvPr>
            <p:cNvSpPr txBox="1">
              <a:spLocks/>
            </p:cNvSpPr>
            <p:nvPr/>
          </p:nvSpPr>
          <p:spPr>
            <a:xfrm>
              <a:off x="7251197" y="1129513"/>
              <a:ext cx="2235299" cy="903712"/>
            </a:xfrm>
            <a:prstGeom prst="rect">
              <a:avLst/>
            </a:prstGeom>
            <a:noFill/>
            <a:effectLst/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ZA" sz="7200" b="1" kern="1200" spc="-600" dirty="0">
                  <a:gradFill>
                    <a:gsLst>
                      <a:gs pos="29000">
                        <a:srgbClr val="F2D3D0"/>
                      </a:gs>
                      <a:gs pos="55000">
                        <a:srgbClr val="A9E0ED"/>
                      </a:gs>
                      <a:gs pos="55000">
                        <a:schemeClr val="accent1">
                          <a:lumMod val="60000"/>
                          <a:lumOff val="40000"/>
                        </a:schemeClr>
                      </a:gs>
                      <a:gs pos="76000">
                        <a:schemeClr val="bg1"/>
                      </a:gs>
                    </a:gsLst>
                    <a:lin ang="5400000" scaled="1"/>
                  </a:gradFill>
                  <a:effectLst>
                    <a:glow rad="152400">
                      <a:srgbClr val="BADEDA">
                        <a:alpha val="40000"/>
                      </a:srgbClr>
                    </a:glow>
                    <a:outerShdw blurRad="25400" dist="25400" dir="2400000" algn="tl" rotWithShape="0">
                      <a:srgbClr val="BADEDA"/>
                    </a:outerShdw>
                  </a:effectLst>
                  <a:latin typeface="+mj-lt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rtl="0">
                <a:lnSpc>
                  <a:spcPts val="2800"/>
                </a:lnSpc>
              </a:pPr>
              <a:r>
                <a:rPr lang="hu-HU" sz="2800" spc="-150" dirty="0">
                  <a:ln w="47625" cap="flat">
                    <a:solidFill>
                      <a:schemeClr val="tx1">
                        <a:lumMod val="75000"/>
                        <a:lumOff val="25000"/>
                      </a:schemeClr>
                    </a:solidFill>
                    <a:bevel/>
                  </a:ln>
                  <a:solidFill>
                    <a:schemeClr val="bg1"/>
                  </a:solidFill>
                  <a:effectLst>
                    <a:outerShdw blurRad="889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Székely</a:t>
              </a:r>
              <a:br>
                <a:rPr lang="hu-HU" sz="2800" spc="-150" dirty="0">
                  <a:ln w="47625" cap="flat">
                    <a:solidFill>
                      <a:schemeClr val="tx1">
                        <a:lumMod val="75000"/>
                        <a:lumOff val="25000"/>
                      </a:schemeClr>
                    </a:solidFill>
                    <a:bevel/>
                  </a:ln>
                  <a:solidFill>
                    <a:schemeClr val="bg1"/>
                  </a:solidFill>
                  <a:effectLst>
                    <a:outerShdw blurRad="889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lang="hu-HU" sz="3600" spc="-150" dirty="0">
                  <a:ln w="47625" cap="flat">
                    <a:solidFill>
                      <a:schemeClr val="tx1">
                        <a:lumMod val="75000"/>
                        <a:lumOff val="25000"/>
                      </a:schemeClr>
                    </a:solidFill>
                    <a:bevel/>
                  </a:ln>
                  <a:solidFill>
                    <a:schemeClr val="accent4"/>
                  </a:solidFill>
                  <a:effectLst>
                    <a:outerShdw blurRad="889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KVARTETT</a:t>
              </a:r>
              <a:endParaRPr lang="hu-HU" sz="2800" spc="-150" dirty="0">
                <a:ln w="47625" cap="flat">
                  <a:solidFill>
                    <a:schemeClr val="tx1">
                      <a:lumMod val="75000"/>
                      <a:lumOff val="25000"/>
                    </a:schemeClr>
                  </a:solidFill>
                  <a:bevel/>
                </a:ln>
                <a:solidFill>
                  <a:schemeClr val="accent4"/>
                </a:solidFill>
                <a:effectLst>
                  <a:outerShdw blurRad="88900" dist="762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Cím 1">
              <a:extLst>
                <a:ext uri="{FF2B5EF4-FFF2-40B4-BE49-F238E27FC236}">
                  <a16:creationId xmlns:a16="http://schemas.microsoft.com/office/drawing/2014/main" id="{A0099F61-FBB4-90FC-2F64-58E686C8C3F0}"/>
                </a:ext>
              </a:extLst>
            </p:cNvPr>
            <p:cNvSpPr txBox="1">
              <a:spLocks/>
            </p:cNvSpPr>
            <p:nvPr/>
          </p:nvSpPr>
          <p:spPr>
            <a:xfrm>
              <a:off x="7251197" y="1188312"/>
              <a:ext cx="1772223" cy="868952"/>
            </a:xfrm>
            <a:prstGeom prst="rect">
              <a:avLst/>
            </a:prstGeom>
            <a:noFill/>
            <a:effectLst/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ZA" sz="7200" b="1" kern="1200" spc="-600" dirty="0">
                  <a:gradFill>
                    <a:gsLst>
                      <a:gs pos="29000">
                        <a:srgbClr val="F2D3D0"/>
                      </a:gs>
                      <a:gs pos="55000">
                        <a:srgbClr val="A9E0ED"/>
                      </a:gs>
                      <a:gs pos="55000">
                        <a:schemeClr val="accent1">
                          <a:lumMod val="60000"/>
                          <a:lumOff val="40000"/>
                        </a:schemeClr>
                      </a:gs>
                      <a:gs pos="76000">
                        <a:schemeClr val="bg1"/>
                      </a:gs>
                    </a:gsLst>
                    <a:lin ang="5400000" scaled="1"/>
                  </a:gradFill>
                  <a:effectLst>
                    <a:glow rad="152400">
                      <a:srgbClr val="BADEDA">
                        <a:alpha val="40000"/>
                      </a:srgbClr>
                    </a:glow>
                    <a:outerShdw blurRad="25400" dist="25400" dir="2400000" algn="tl" rotWithShape="0">
                      <a:srgbClr val="BADEDA"/>
                    </a:outerShdw>
                  </a:effectLst>
                  <a:latin typeface="+mj-lt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rtl="0">
                <a:lnSpc>
                  <a:spcPts val="2800"/>
                </a:lnSpc>
              </a:pPr>
              <a:r>
                <a:rPr lang="hu-HU" sz="2800" spc="-150" dirty="0">
                  <a:ln w="47625">
                    <a:noFill/>
                  </a:ln>
                  <a:solidFill>
                    <a:schemeClr val="bg1"/>
                  </a:solidFill>
                  <a:effectLst/>
                </a:rPr>
                <a:t>Székely</a:t>
              </a:r>
              <a:br>
                <a:rPr lang="hu-HU" sz="2800" spc="-150" dirty="0">
                  <a:ln w="47625">
                    <a:noFill/>
                  </a:ln>
                  <a:solidFill>
                    <a:schemeClr val="bg1"/>
                  </a:solidFill>
                  <a:effectLst/>
                </a:rPr>
              </a:br>
              <a:endParaRPr lang="hu-HU" sz="2800" spc="-150" dirty="0">
                <a:ln w="47625">
                  <a:noFill/>
                </a:ln>
                <a:solidFill>
                  <a:schemeClr val="accent4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76" r:id="rId4"/>
    <p:sldLayoutId id="2147483675" r:id="rId5"/>
    <p:sldLayoutId id="2147483650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53" r:id="rId12"/>
    <p:sldLayoutId id="2147483668" r:id="rId13"/>
    <p:sldLayoutId id="2147483669" r:id="rId14"/>
    <p:sldLayoutId id="2147483661" r:id="rId15"/>
    <p:sldLayoutId id="2147483652" r:id="rId16"/>
    <p:sldLayoutId id="2147483656" r:id="rId17"/>
    <p:sldLayoutId id="2147483670" r:id="rId18"/>
    <p:sldLayoutId id="2147483671" r:id="rId19"/>
    <p:sldLayoutId id="2147483672" r:id="rId20"/>
    <p:sldLayoutId id="2147483673" r:id="rId21"/>
    <p:sldLayoutId id="2147483657" r:id="rId22"/>
    <p:sldLayoutId id="2147483654" r:id="rId23"/>
    <p:sldLayoutId id="2147483674" r:id="rId24"/>
    <p:sldLayoutId id="2147483677" r:id="rId25"/>
    <p:sldLayoutId id="2147483678" r:id="rId26"/>
    <p:sldLayoutId id="2147483667" r:id="rId27"/>
    <p:sldLayoutId id="2147483679" r:id="rId28"/>
    <p:sldLayoutId id="2147483680" r:id="rId29"/>
    <p:sldLayoutId id="2147483681" r:id="rId30"/>
    <p:sldLayoutId id="2147483655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webp"/><Relationship Id="rId4" Type="http://schemas.microsoft.com/office/2007/relationships/hdphoto" Target="../media/hdphoto1.wdp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0.png"/><Relationship Id="rId4" Type="http://schemas.openxmlformats.org/officeDocument/2006/relationships/slide" Target="slide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helyőrzője 10">
            <a:extLst>
              <a:ext uri="{FF2B5EF4-FFF2-40B4-BE49-F238E27FC236}">
                <a16:creationId xmlns:a16="http://schemas.microsoft.com/office/drawing/2014/main" id="{4148EE3D-B18F-4050-A0E4-BB79AF76A4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108000" y="108000"/>
            <a:ext cx="7115760" cy="6635750"/>
          </a:xfrm>
        </p:spPr>
      </p:pic>
      <p:grpSp>
        <p:nvGrpSpPr>
          <p:cNvPr id="4" name="Csoport 3" descr="Három, a kép egyes részeit kiemelő háromszög">
            <a:extLst>
              <a:ext uri="{FF2B5EF4-FFF2-40B4-BE49-F238E27FC236}">
                <a16:creationId xmlns:a16="http://schemas.microsoft.com/office/drawing/2014/main" id="{2D5C8341-DC6A-4348-90C6-7D96336E23A4}"/>
              </a:ext>
            </a:extLst>
          </p:cNvPr>
          <p:cNvGrpSpPr/>
          <p:nvPr/>
        </p:nvGrpSpPr>
        <p:grpSpPr>
          <a:xfrm>
            <a:off x="2259641" y="2040344"/>
            <a:ext cx="1969659" cy="2593986"/>
            <a:chOff x="2259641" y="2040344"/>
            <a:chExt cx="1969659" cy="2593986"/>
          </a:xfrm>
        </p:grpSpPr>
        <p:sp>
          <p:nvSpPr>
            <p:cNvPr id="21" name="Egyenlő szárú háromszög 20" descr="Díszítő háromszög">
              <a:extLst>
                <a:ext uri="{FF2B5EF4-FFF2-40B4-BE49-F238E27FC236}">
                  <a16:creationId xmlns:a16="http://schemas.microsoft.com/office/drawing/2014/main" id="{842A5801-9929-4849-BB70-665479BCAD9F}"/>
                </a:ext>
              </a:extLst>
            </p:cNvPr>
            <p:cNvSpPr/>
            <p:nvPr/>
          </p:nvSpPr>
          <p:spPr>
            <a:xfrm rot="10800000">
              <a:off x="2739123" y="2040344"/>
              <a:ext cx="740512" cy="503107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2" name="Egyenlő szárú háromszög 21" descr="Díszítő háromszög">
              <a:extLst>
                <a:ext uri="{FF2B5EF4-FFF2-40B4-BE49-F238E27FC236}">
                  <a16:creationId xmlns:a16="http://schemas.microsoft.com/office/drawing/2014/main" id="{C55A5A72-BCE3-43E5-B9EC-133727EDFE71}"/>
                </a:ext>
              </a:extLst>
            </p:cNvPr>
            <p:cNvSpPr/>
            <p:nvPr/>
          </p:nvSpPr>
          <p:spPr>
            <a:xfrm rot="10800000">
              <a:off x="2259641" y="2900399"/>
              <a:ext cx="1689239" cy="1147676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3" name="Egyenlő szárú háromszög 22" descr="Díszítő háromszög">
              <a:extLst>
                <a:ext uri="{FF2B5EF4-FFF2-40B4-BE49-F238E27FC236}">
                  <a16:creationId xmlns:a16="http://schemas.microsoft.com/office/drawing/2014/main" id="{655C0B66-681D-4015-BBF2-03DAF6FB834F}"/>
                </a:ext>
              </a:extLst>
            </p:cNvPr>
            <p:cNvSpPr/>
            <p:nvPr/>
          </p:nvSpPr>
          <p:spPr>
            <a:xfrm>
              <a:off x="3683558" y="4263551"/>
              <a:ext cx="545742" cy="370779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</p:grpSp>
      <p:grpSp>
        <p:nvGrpSpPr>
          <p:cNvPr id="12" name="Csoport 11">
            <a:extLst>
              <a:ext uri="{FF2B5EF4-FFF2-40B4-BE49-F238E27FC236}">
                <a16:creationId xmlns:a16="http://schemas.microsoft.com/office/drawing/2014/main" id="{94518170-B8B5-47CD-91AF-DDD52C04FF1A}"/>
              </a:ext>
            </a:extLst>
          </p:cNvPr>
          <p:cNvGrpSpPr/>
          <p:nvPr/>
        </p:nvGrpSpPr>
        <p:grpSpPr>
          <a:xfrm>
            <a:off x="8943436" y="942326"/>
            <a:ext cx="1847355" cy="766738"/>
            <a:chOff x="7251197" y="1129513"/>
            <a:chExt cx="2235299" cy="927751"/>
          </a:xfrm>
        </p:grpSpPr>
        <p:sp>
          <p:nvSpPr>
            <p:cNvPr id="26" name="Cím 1">
              <a:extLst>
                <a:ext uri="{FF2B5EF4-FFF2-40B4-BE49-F238E27FC236}">
                  <a16:creationId xmlns:a16="http://schemas.microsoft.com/office/drawing/2014/main" id="{C4B83DF8-3EFC-4CE3-B1E0-DAFF572F9017}"/>
                </a:ext>
              </a:extLst>
            </p:cNvPr>
            <p:cNvSpPr txBox="1">
              <a:spLocks/>
            </p:cNvSpPr>
            <p:nvPr/>
          </p:nvSpPr>
          <p:spPr>
            <a:xfrm>
              <a:off x="7251197" y="1129513"/>
              <a:ext cx="2235299" cy="903712"/>
            </a:xfrm>
            <a:prstGeom prst="rect">
              <a:avLst/>
            </a:prstGeom>
            <a:noFill/>
            <a:effectLst/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ZA" sz="7200" b="1" kern="1200" spc="-600" dirty="0">
                  <a:gradFill>
                    <a:gsLst>
                      <a:gs pos="29000">
                        <a:srgbClr val="F2D3D0"/>
                      </a:gs>
                      <a:gs pos="55000">
                        <a:srgbClr val="A9E0ED"/>
                      </a:gs>
                      <a:gs pos="55000">
                        <a:schemeClr val="accent1">
                          <a:lumMod val="60000"/>
                          <a:lumOff val="40000"/>
                        </a:schemeClr>
                      </a:gs>
                      <a:gs pos="76000">
                        <a:schemeClr val="bg1"/>
                      </a:gs>
                    </a:gsLst>
                    <a:lin ang="5400000" scaled="1"/>
                  </a:gradFill>
                  <a:effectLst>
                    <a:glow rad="152400">
                      <a:srgbClr val="BADEDA">
                        <a:alpha val="40000"/>
                      </a:srgbClr>
                    </a:glow>
                    <a:outerShdw blurRad="25400" dist="25400" dir="2400000" algn="tl" rotWithShape="0">
                      <a:srgbClr val="BADEDA"/>
                    </a:outerShdw>
                  </a:effectLst>
                  <a:latin typeface="+mj-lt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rtl="0">
                <a:lnSpc>
                  <a:spcPts val="2800"/>
                </a:lnSpc>
              </a:pPr>
              <a:r>
                <a:rPr lang="hu-HU" sz="2800" spc="-150" dirty="0">
                  <a:ln w="47625" cap="flat">
                    <a:solidFill>
                      <a:schemeClr val="tx1">
                        <a:lumMod val="75000"/>
                        <a:lumOff val="25000"/>
                      </a:schemeClr>
                    </a:solidFill>
                    <a:bevel/>
                  </a:ln>
                  <a:solidFill>
                    <a:schemeClr val="bg1"/>
                  </a:solidFill>
                  <a:effectLst>
                    <a:outerShdw blurRad="889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Székely</a:t>
              </a:r>
              <a:br>
                <a:rPr lang="hu-HU" sz="2800" spc="-150" dirty="0">
                  <a:ln w="47625" cap="flat">
                    <a:solidFill>
                      <a:schemeClr val="tx1">
                        <a:lumMod val="75000"/>
                        <a:lumOff val="25000"/>
                      </a:schemeClr>
                    </a:solidFill>
                    <a:bevel/>
                  </a:ln>
                  <a:solidFill>
                    <a:schemeClr val="bg1"/>
                  </a:solidFill>
                  <a:effectLst>
                    <a:outerShdw blurRad="889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lang="hu-HU" sz="3600" spc="-150" dirty="0">
                  <a:ln w="47625" cap="flat">
                    <a:solidFill>
                      <a:schemeClr val="tx1">
                        <a:lumMod val="75000"/>
                        <a:lumOff val="25000"/>
                      </a:schemeClr>
                    </a:solidFill>
                    <a:bevel/>
                  </a:ln>
                  <a:solidFill>
                    <a:schemeClr val="accent4"/>
                  </a:solidFill>
                  <a:effectLst>
                    <a:outerShdw blurRad="889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KVARTETT</a:t>
              </a:r>
              <a:endParaRPr lang="hu-HU" sz="2800" spc="-150" dirty="0">
                <a:ln w="47625" cap="flat">
                  <a:solidFill>
                    <a:schemeClr val="tx1">
                      <a:lumMod val="75000"/>
                      <a:lumOff val="25000"/>
                    </a:schemeClr>
                  </a:solidFill>
                  <a:bevel/>
                </a:ln>
                <a:solidFill>
                  <a:schemeClr val="accent4"/>
                </a:solidFill>
                <a:effectLst>
                  <a:outerShdw blurRad="88900" dist="762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7" name="Cím 1">
              <a:extLst>
                <a:ext uri="{FF2B5EF4-FFF2-40B4-BE49-F238E27FC236}">
                  <a16:creationId xmlns:a16="http://schemas.microsoft.com/office/drawing/2014/main" id="{5042E1A4-1D8A-4918-9257-35F807DF719C}"/>
                </a:ext>
              </a:extLst>
            </p:cNvPr>
            <p:cNvSpPr txBox="1">
              <a:spLocks/>
            </p:cNvSpPr>
            <p:nvPr/>
          </p:nvSpPr>
          <p:spPr>
            <a:xfrm>
              <a:off x="7251197" y="1188312"/>
              <a:ext cx="1772223" cy="868952"/>
            </a:xfrm>
            <a:prstGeom prst="rect">
              <a:avLst/>
            </a:prstGeom>
            <a:noFill/>
            <a:effectLst/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ZA" sz="7200" b="1" kern="1200" spc="-600" dirty="0">
                  <a:gradFill>
                    <a:gsLst>
                      <a:gs pos="29000">
                        <a:srgbClr val="F2D3D0"/>
                      </a:gs>
                      <a:gs pos="55000">
                        <a:srgbClr val="A9E0ED"/>
                      </a:gs>
                      <a:gs pos="55000">
                        <a:schemeClr val="accent1">
                          <a:lumMod val="60000"/>
                          <a:lumOff val="40000"/>
                        </a:schemeClr>
                      </a:gs>
                      <a:gs pos="76000">
                        <a:schemeClr val="bg1"/>
                      </a:gs>
                    </a:gsLst>
                    <a:lin ang="5400000" scaled="1"/>
                  </a:gradFill>
                  <a:effectLst>
                    <a:glow rad="152400">
                      <a:srgbClr val="BADEDA">
                        <a:alpha val="40000"/>
                      </a:srgbClr>
                    </a:glow>
                    <a:outerShdw blurRad="25400" dist="25400" dir="2400000" algn="tl" rotWithShape="0">
                      <a:srgbClr val="BADEDA"/>
                    </a:outerShdw>
                  </a:effectLst>
                  <a:latin typeface="+mj-lt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rtl="0">
                <a:lnSpc>
                  <a:spcPts val="2800"/>
                </a:lnSpc>
              </a:pPr>
              <a:r>
                <a:rPr lang="hu-HU" sz="2800" spc="-150" dirty="0">
                  <a:ln w="47625">
                    <a:noFill/>
                  </a:ln>
                  <a:solidFill>
                    <a:schemeClr val="bg1"/>
                  </a:solidFill>
                  <a:effectLst/>
                </a:rPr>
                <a:t>Székely</a:t>
              </a:r>
              <a:br>
                <a:rPr lang="hu-HU" sz="2800" spc="-150" dirty="0">
                  <a:ln w="47625">
                    <a:noFill/>
                  </a:ln>
                  <a:solidFill>
                    <a:schemeClr val="bg1"/>
                  </a:solidFill>
                  <a:effectLst/>
                </a:rPr>
              </a:br>
              <a:endParaRPr lang="hu-HU" sz="2800" spc="-150" dirty="0">
                <a:ln w="47625">
                  <a:noFill/>
                </a:ln>
                <a:solidFill>
                  <a:schemeClr val="accent4"/>
                </a:solidFill>
                <a:effectLst/>
              </a:endParaRPr>
            </a:p>
          </p:txBody>
        </p:sp>
      </p:grpSp>
      <p:sp>
        <p:nvSpPr>
          <p:cNvPr id="3" name="Cím 1">
            <a:extLst>
              <a:ext uri="{FF2B5EF4-FFF2-40B4-BE49-F238E27FC236}">
                <a16:creationId xmlns:a16="http://schemas.microsoft.com/office/drawing/2014/main" id="{5BD4CADC-6EB4-E084-314E-57FA879AECD9}"/>
              </a:ext>
            </a:extLst>
          </p:cNvPr>
          <p:cNvSpPr txBox="1">
            <a:spLocks/>
          </p:cNvSpPr>
          <p:nvPr/>
        </p:nvSpPr>
        <p:spPr>
          <a:xfrm rot="20883620">
            <a:off x="7161096" y="1528368"/>
            <a:ext cx="5412033" cy="265919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  <a:scene3d>
              <a:camera prst="perspectiveContrastingLeftFacing" fov="6300000">
                <a:rot lat="20400000" lon="138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7000" b="1" kern="1200" spc="-60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sz="640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</a:rPr>
              <a:t>(ÖN) Fenntartható szakképzés</a:t>
            </a:r>
          </a:p>
        </p:txBody>
      </p:sp>
    </p:spTree>
    <p:extLst>
      <p:ext uri="{BB962C8B-B14F-4D97-AF65-F5344CB8AC3E}">
        <p14:creationId xmlns:p14="http://schemas.microsoft.com/office/powerpoint/2010/main" val="418223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Kép helyőrzője 34" descr="Négyzet, egy kék autóval az alsó felén&#10;">
            <a:extLst>
              <a:ext uri="{FF2B5EF4-FFF2-40B4-BE49-F238E27FC236}">
                <a16:creationId xmlns:a16="http://schemas.microsoft.com/office/drawing/2014/main" id="{E396F135-ACEA-4F7F-9A8F-B72EDA0EE5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00" y="107998"/>
            <a:ext cx="6573838" cy="6642000"/>
          </a:xfrm>
        </p:spPr>
      </p:pic>
      <p:pic>
        <p:nvPicPr>
          <p:cNvPr id="3" name="Kép 2" descr="A képen diagram látható&#10;&#10;Automatikusan generált leírás">
            <a:extLst>
              <a:ext uri="{FF2B5EF4-FFF2-40B4-BE49-F238E27FC236}">
                <a16:creationId xmlns:a16="http://schemas.microsoft.com/office/drawing/2014/main" id="{8998FEA3-D803-82FD-1CE7-92C68F4E5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31842">
            <a:off x="1467318" y="752071"/>
            <a:ext cx="3855204" cy="552579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E1A90A6C-5D4F-EA0A-0E0F-A1197548E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2235" y="1850568"/>
            <a:ext cx="4573019" cy="2991588"/>
          </a:xfrm>
        </p:spPr>
        <p:txBody>
          <a:bodyPr rtlCol="0">
            <a:scene3d>
              <a:camera prst="perspectiveContrastingLeftFacing" fov="6300000">
                <a:rot lat="20400000" lon="138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rtl="0"/>
            <a:r>
              <a:rPr lang="hu-HU" sz="720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</a:rPr>
              <a:t>II. Beépítjük-de nem csak a tetőt</a:t>
            </a:r>
          </a:p>
        </p:txBody>
      </p:sp>
    </p:spTree>
    <p:extLst>
      <p:ext uri="{BB962C8B-B14F-4D97-AF65-F5344CB8AC3E}">
        <p14:creationId xmlns:p14="http://schemas.microsoft.com/office/powerpoint/2010/main" val="2895852548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helye 14" descr="A képen fa, kültéri, bicikli látható&#10;&#10;Automatikusan generált leírás">
            <a:extLst>
              <a:ext uri="{FF2B5EF4-FFF2-40B4-BE49-F238E27FC236}">
                <a16:creationId xmlns:a16="http://schemas.microsoft.com/office/drawing/2014/main" id="{E792A2E7-3E5F-9A65-BA2E-D7FFE7F92E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3704" b="3704"/>
          <a:stretch>
            <a:fillRect/>
          </a:stretch>
        </p:blipFill>
        <p:spPr>
          <a:xfrm>
            <a:off x="108000" y="108000"/>
            <a:ext cx="4353379" cy="6083250"/>
          </a:xfr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3EBEBFCB-5426-30CD-4968-B475505F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#szakmatanulás #egyensúlyban #a #természettel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AC1B175-090C-6235-E144-437096A7D4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noProof="0" smtClean="0"/>
              <a:pPr rtl="0"/>
              <a:t>11</a:t>
            </a:fld>
            <a:endParaRPr lang="hu-HU" noProof="0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7C50BF1C-04A1-9832-27A9-E18BCEE0DF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2914" y="3623825"/>
            <a:ext cx="1620000" cy="288000"/>
          </a:xfrm>
        </p:spPr>
        <p:txBody>
          <a:bodyPr/>
          <a:lstStyle/>
          <a:p>
            <a:r>
              <a:rPr lang="hu-HU" dirty="0"/>
              <a:t>Új tananyagok, új szakmák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A02D045C-71DE-F692-A081-90EE8317A8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25852" y="3717000"/>
            <a:ext cx="1620000" cy="288000"/>
          </a:xfrm>
        </p:spPr>
        <p:txBody>
          <a:bodyPr/>
          <a:lstStyle/>
          <a:p>
            <a:r>
              <a:rPr lang="hu-HU" dirty="0"/>
              <a:t>Pontgyűjtés- motiváció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DB681906-DC72-DFA8-EEB9-3CDF9B6B0F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98944" y="3767825"/>
            <a:ext cx="1620000" cy="288000"/>
          </a:xfrm>
        </p:spPr>
        <p:txBody>
          <a:bodyPr/>
          <a:lstStyle/>
          <a:p>
            <a:r>
              <a:rPr lang="hu-HU" dirty="0"/>
              <a:t>Összefogás</a:t>
            </a:r>
          </a:p>
        </p:txBody>
      </p:sp>
      <p:pic>
        <p:nvPicPr>
          <p:cNvPr id="17" name="Kép helye 16">
            <a:extLst>
              <a:ext uri="{FF2B5EF4-FFF2-40B4-BE49-F238E27FC236}">
                <a16:creationId xmlns:a16="http://schemas.microsoft.com/office/drawing/2014/main" id="{882786A7-4E90-65E7-5E9A-A7872FC5C2BC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/>
          <a:srcRect l="5729" r="5729"/>
          <a:stretch>
            <a:fillRect/>
          </a:stretch>
        </p:blipFill>
        <p:spPr>
          <a:xfrm>
            <a:off x="4774407" y="1377274"/>
            <a:ext cx="1417014" cy="1417014"/>
          </a:xfrm>
        </p:spPr>
      </p:pic>
      <p:pic>
        <p:nvPicPr>
          <p:cNvPr id="19" name="Kép helye 18" descr="A képen szöveg látható&#10;&#10;Automatikusan generált leírás">
            <a:extLst>
              <a:ext uri="{FF2B5EF4-FFF2-40B4-BE49-F238E27FC236}">
                <a16:creationId xmlns:a16="http://schemas.microsoft.com/office/drawing/2014/main" id="{3E322FFC-736B-A737-A909-27D0C14C1A47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4"/>
          <a:srcRect/>
          <a:stretch>
            <a:fillRect/>
          </a:stretch>
        </p:blipFill>
        <p:spPr>
          <a:xfrm>
            <a:off x="6773789" y="1377274"/>
            <a:ext cx="1417014" cy="1417014"/>
          </a:xfrm>
        </p:spPr>
      </p:pic>
      <p:pic>
        <p:nvPicPr>
          <p:cNvPr id="21" name="Kép helye 20" descr="A képen személy, kültéri, sport, pózolás látható&#10;&#10;Automatikusan generált leírás">
            <a:extLst>
              <a:ext uri="{FF2B5EF4-FFF2-40B4-BE49-F238E27FC236}">
                <a16:creationId xmlns:a16="http://schemas.microsoft.com/office/drawing/2014/main" id="{EEB8295D-5E30-9B69-AC21-AA559BD080C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5"/>
          <a:srcRect l="15370" r="15370"/>
          <a:stretch>
            <a:fillRect/>
          </a:stretch>
        </p:blipFill>
        <p:spPr>
          <a:xfrm>
            <a:off x="8773171" y="1377274"/>
            <a:ext cx="1417014" cy="1417014"/>
          </a:xfrm>
        </p:spPr>
      </p:pic>
    </p:spTree>
    <p:extLst>
      <p:ext uri="{BB962C8B-B14F-4D97-AF65-F5344CB8AC3E}">
        <p14:creationId xmlns:p14="http://schemas.microsoft.com/office/powerpoint/2010/main" val="209612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ím 11">
            <a:extLst>
              <a:ext uri="{FF2B5EF4-FFF2-40B4-BE49-F238E27FC236}">
                <a16:creationId xmlns:a16="http://schemas.microsoft.com/office/drawing/2014/main" id="{56D41433-D81C-4531-AD65-955CE8F85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85568" y="2326578"/>
            <a:ext cx="6083250" cy="1646095"/>
          </a:xfrm>
        </p:spPr>
        <p:txBody>
          <a:bodyPr rtlCol="0"/>
          <a:lstStyle/>
          <a:p>
            <a:pPr rtl="0"/>
            <a:r>
              <a:rPr lang="hu-HU" dirty="0"/>
              <a:t>Üzleti modell</a:t>
            </a:r>
          </a:p>
        </p:txBody>
      </p:sp>
      <p:pic>
        <p:nvPicPr>
          <p:cNvPr id="19" name="Kép helyőrzője 18" descr="Kék digitális képernyőn felvázolt réteges grafikonok és ábrák">
            <a:extLst>
              <a:ext uri="{FF2B5EF4-FFF2-40B4-BE49-F238E27FC236}">
                <a16:creationId xmlns:a16="http://schemas.microsoft.com/office/drawing/2014/main" id="{11ADC349-48F5-4251-BADA-CED8FCC63B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>
          <a:xfrm>
            <a:off x="1754095" y="108000"/>
            <a:ext cx="4348305" cy="6083250"/>
          </a:xfrm>
        </p:spPr>
      </p:pic>
      <p:grpSp>
        <p:nvGrpSpPr>
          <p:cNvPr id="4" name="Csoport 3" descr="Három, a kép egyes részeit kiemelő háromszög, egynek csak a körvonala látszik">
            <a:extLst>
              <a:ext uri="{FF2B5EF4-FFF2-40B4-BE49-F238E27FC236}">
                <a16:creationId xmlns:a16="http://schemas.microsoft.com/office/drawing/2014/main" id="{0D95E077-BAED-4340-99BC-EBDA99621426}"/>
              </a:ext>
            </a:extLst>
          </p:cNvPr>
          <p:cNvGrpSpPr/>
          <p:nvPr/>
        </p:nvGrpSpPr>
        <p:grpSpPr>
          <a:xfrm>
            <a:off x="1383839" y="347101"/>
            <a:ext cx="2817279" cy="2246744"/>
            <a:chOff x="1383839" y="347101"/>
            <a:chExt cx="2817279" cy="2246744"/>
          </a:xfrm>
        </p:grpSpPr>
        <p:sp>
          <p:nvSpPr>
            <p:cNvPr id="20" name="Egyenlő szárú háromszög 19" descr="Díszítő háromszög">
              <a:extLst>
                <a:ext uri="{FF2B5EF4-FFF2-40B4-BE49-F238E27FC236}">
                  <a16:creationId xmlns:a16="http://schemas.microsoft.com/office/drawing/2014/main" id="{C4199C86-E98D-403F-AA2A-5E95FCB7A3D4}"/>
                </a:ext>
              </a:extLst>
            </p:cNvPr>
            <p:cNvSpPr/>
            <p:nvPr/>
          </p:nvSpPr>
          <p:spPr>
            <a:xfrm>
              <a:off x="1383839" y="2090738"/>
              <a:ext cx="740512" cy="503107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1" name="Egyenlő szárú háromszög 20" descr="Díszítő háromszög">
              <a:extLst>
                <a:ext uri="{FF2B5EF4-FFF2-40B4-BE49-F238E27FC236}">
                  <a16:creationId xmlns:a16="http://schemas.microsoft.com/office/drawing/2014/main" id="{2791A288-910F-4BC9-9E28-B7ABF8E7FEAD}"/>
                </a:ext>
              </a:extLst>
            </p:cNvPr>
            <p:cNvSpPr/>
            <p:nvPr/>
          </p:nvSpPr>
          <p:spPr>
            <a:xfrm>
              <a:off x="2087133" y="666750"/>
              <a:ext cx="1689239" cy="1147676"/>
            </a:xfrm>
            <a:prstGeom prst="triangl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2" name="Egyenlő szárú háromszög 21" descr="Díszítő háromszög">
              <a:extLst>
                <a:ext uri="{FF2B5EF4-FFF2-40B4-BE49-F238E27FC236}">
                  <a16:creationId xmlns:a16="http://schemas.microsoft.com/office/drawing/2014/main" id="{7A300CC6-E6AB-4DF5-9AA3-E06DC4E5E576}"/>
                </a:ext>
              </a:extLst>
            </p:cNvPr>
            <p:cNvSpPr/>
            <p:nvPr/>
          </p:nvSpPr>
          <p:spPr>
            <a:xfrm rot="10800000">
              <a:off x="3655376" y="347101"/>
              <a:ext cx="545742" cy="370779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</p:grpSp>
      <p:pic>
        <p:nvPicPr>
          <p:cNvPr id="34" name="Kép helyőrzője 24" descr="Érmék körvonalas">
            <a:extLst>
              <a:ext uri="{FF2B5EF4-FFF2-40B4-BE49-F238E27FC236}">
                <a16:creationId xmlns:a16="http://schemas.microsoft.com/office/drawing/2014/main" id="{97028ECF-9BE6-F149-BAD4-32AEECFD1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68366" y="2481380"/>
            <a:ext cx="1238473" cy="1238473"/>
          </a:xfrm>
          <a:prstGeom prst="rect">
            <a:avLst/>
          </a:prstGeom>
        </p:spPr>
      </p:pic>
      <p:sp>
        <p:nvSpPr>
          <p:cNvPr id="5" name="Szöveg helye 4">
            <a:extLst>
              <a:ext uri="{FF2B5EF4-FFF2-40B4-BE49-F238E27FC236}">
                <a16:creationId xmlns:a16="http://schemas.microsoft.com/office/drawing/2014/main" id="{3F8189E8-C960-41D1-AAED-D588D93AA2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6200" y="3719853"/>
            <a:ext cx="1620000" cy="288000"/>
          </a:xfrm>
        </p:spPr>
        <p:txBody>
          <a:bodyPr rtlCol="0"/>
          <a:lstStyle/>
          <a:p>
            <a:pPr rtl="0"/>
            <a:r>
              <a:rPr lang="hu-HU" dirty="0"/>
              <a:t>Fennmaradás</a:t>
            </a:r>
          </a:p>
        </p:txBody>
      </p:sp>
      <p:pic>
        <p:nvPicPr>
          <p:cNvPr id="35" name="Kép helyőrzője 26" descr="Üzleti növekedés egyszínű kitöltéssel">
            <a:extLst>
              <a:ext uri="{FF2B5EF4-FFF2-40B4-BE49-F238E27FC236}">
                <a16:creationId xmlns:a16="http://schemas.microsoft.com/office/drawing/2014/main" id="{0918497F-77B8-4B4D-8B42-696B8A0DB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624705" y="2592552"/>
            <a:ext cx="994633" cy="994633"/>
          </a:xfrm>
          <a:prstGeom prst="rect">
            <a:avLst/>
          </a:prstGeom>
        </p:spPr>
      </p:pic>
      <p:sp>
        <p:nvSpPr>
          <p:cNvPr id="6" name="Szöveg helye 5">
            <a:extLst>
              <a:ext uri="{FF2B5EF4-FFF2-40B4-BE49-F238E27FC236}">
                <a16:creationId xmlns:a16="http://schemas.microsoft.com/office/drawing/2014/main" id="{12B39220-2DB7-4749-AC05-CF813DD5C7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12022" y="3719853"/>
            <a:ext cx="1620000" cy="288000"/>
          </a:xfrm>
        </p:spPr>
        <p:txBody>
          <a:bodyPr rtlCol="0"/>
          <a:lstStyle/>
          <a:p>
            <a:pPr rtl="0"/>
            <a:r>
              <a:rPr lang="hu-HU" dirty="0"/>
              <a:t>Fejlesztés</a:t>
            </a:r>
          </a:p>
        </p:txBody>
      </p:sp>
      <p:pic>
        <p:nvPicPr>
          <p:cNvPr id="36" name="Kép helyőrzője 28" descr="Hozzáadás egyszínű kitöltéssel">
            <a:extLst>
              <a:ext uri="{FF2B5EF4-FFF2-40B4-BE49-F238E27FC236}">
                <a16:creationId xmlns:a16="http://schemas.microsoft.com/office/drawing/2014/main" id="{99479A2D-05E1-9240-AEBE-38AEC7AE83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614820" y="2642647"/>
            <a:ext cx="944538" cy="944538"/>
          </a:xfrm>
          <a:prstGeom prst="rect">
            <a:avLst/>
          </a:prstGeom>
        </p:spPr>
      </p:pic>
      <p:sp>
        <p:nvSpPr>
          <p:cNvPr id="8" name="Szöveg helye 7">
            <a:extLst>
              <a:ext uri="{FF2B5EF4-FFF2-40B4-BE49-F238E27FC236}">
                <a16:creationId xmlns:a16="http://schemas.microsoft.com/office/drawing/2014/main" id="{C79BAD8B-B533-48A7-8F51-4281D1DD43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15189" y="3719853"/>
            <a:ext cx="1943801" cy="550052"/>
          </a:xfrm>
        </p:spPr>
        <p:txBody>
          <a:bodyPr rtlCol="0"/>
          <a:lstStyle/>
          <a:p>
            <a:pPr rtl="0"/>
            <a:r>
              <a:rPr lang="hu-HU" dirty="0"/>
              <a:t>Bővítés</a:t>
            </a:r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94E743ED-5FB0-4726-A038-24CB0E0806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12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52798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8B09DC-253D-4A42-A653-39120CD56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dirty="0"/>
              <a:t>Piaci lehetőség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3165717-6988-4EBD-BF3A-EACB6A2110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90704" y="1379786"/>
            <a:ext cx="4348065" cy="4348065"/>
          </a:xfrm>
        </p:spPr>
        <p:txBody>
          <a:bodyPr rtlCol="0"/>
          <a:lstStyle/>
          <a:p>
            <a:pPr rtl="0"/>
            <a:r>
              <a:rPr lang="hu-HU" dirty="0"/>
              <a:t>Bevétel 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DA7BBDE7-9A70-4A71-8059-D8AD4D6B466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 rtlCol="0"/>
          <a:lstStyle/>
          <a:p>
            <a:pPr rtl="0"/>
            <a:r>
              <a:rPr lang="hu-HU" dirty="0"/>
              <a:t>30 M Ft</a:t>
            </a:r>
          </a:p>
        </p:txBody>
      </p:sp>
      <p:sp>
        <p:nvSpPr>
          <p:cNvPr id="10" name="Tartalom helye 9">
            <a:extLst>
              <a:ext uri="{FF2B5EF4-FFF2-40B4-BE49-F238E27FC236}">
                <a16:creationId xmlns:a16="http://schemas.microsoft.com/office/drawing/2014/main" id="{75DEC460-719A-498D-A00A-DF43649DB4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 rtl="0"/>
            <a:r>
              <a:rPr lang="hu-HU" dirty="0"/>
              <a:t>Már az első évben</a:t>
            </a:r>
            <a:endParaRPr lang="hu-HU" noProof="1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B50088B1-A6C2-4542-921E-3722C7B3778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79167" y="1627660"/>
            <a:ext cx="3998591" cy="3998591"/>
          </a:xfrm>
        </p:spPr>
        <p:txBody>
          <a:bodyPr rtlCol="0"/>
          <a:lstStyle/>
          <a:p>
            <a:r>
              <a:rPr lang="hu-HU" sz="4000" dirty="0"/>
              <a:t>Folyamatos növekedés</a:t>
            </a:r>
          </a:p>
          <a:p>
            <a:pPr rtl="0"/>
            <a:endParaRPr lang="hu-HU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39E24BA7-CB8A-44D5-8804-21F2A5AD2A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 rtlCol="0"/>
          <a:lstStyle/>
          <a:p>
            <a:pPr rtl="0"/>
            <a:r>
              <a:rPr lang="hu-HU" dirty="0"/>
              <a:t>NINCS versenytárs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09EB4D5C-77DA-467B-AFFC-4AB213618B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13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0328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>
            <a:extLst>
              <a:ext uri="{FF2B5EF4-FFF2-40B4-BE49-F238E27FC236}">
                <a16:creationId xmlns:a16="http://schemas.microsoft.com/office/drawing/2014/main" id="{4C43A393-25DA-42CB-905B-7947DA51B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dirty="0">
                <a:solidFill>
                  <a:schemeClr val="bg1"/>
                </a:solidFill>
              </a:rPr>
              <a:t>Számok, számok mindenhol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869C0FC5-2CCC-4C7C-9D08-93AF4AEE22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14</a:t>
            </a:fld>
            <a:endParaRPr lang="hu-HU" dirty="0"/>
          </a:p>
        </p:txBody>
      </p:sp>
      <p:graphicFrame>
        <p:nvGraphicFramePr>
          <p:cNvPr id="7" name="Táblázat 6">
            <a:extLst>
              <a:ext uri="{FF2B5EF4-FFF2-40B4-BE49-F238E27FC236}">
                <a16:creationId xmlns:a16="http://schemas.microsoft.com/office/drawing/2014/main" id="{82876C5E-C11E-BEEC-D498-ADD5D6F40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17008"/>
              </p:ext>
            </p:extLst>
          </p:nvPr>
        </p:nvGraphicFramePr>
        <p:xfrm>
          <a:off x="294639" y="1053305"/>
          <a:ext cx="11393777" cy="4751389"/>
        </p:xfrm>
        <a:graphic>
          <a:graphicData uri="http://schemas.openxmlformats.org/drawingml/2006/table">
            <a:tbl>
              <a:tblPr/>
              <a:tblGrid>
                <a:gridCol w="2082178">
                  <a:extLst>
                    <a:ext uri="{9D8B030D-6E8A-4147-A177-3AD203B41FA5}">
                      <a16:colId xmlns:a16="http://schemas.microsoft.com/office/drawing/2014/main" val="2354705355"/>
                    </a:ext>
                  </a:extLst>
                </a:gridCol>
                <a:gridCol w="3543705">
                  <a:extLst>
                    <a:ext uri="{9D8B030D-6E8A-4147-A177-3AD203B41FA5}">
                      <a16:colId xmlns:a16="http://schemas.microsoft.com/office/drawing/2014/main" val="2381310496"/>
                    </a:ext>
                  </a:extLst>
                </a:gridCol>
                <a:gridCol w="2502118">
                  <a:extLst>
                    <a:ext uri="{9D8B030D-6E8A-4147-A177-3AD203B41FA5}">
                      <a16:colId xmlns:a16="http://schemas.microsoft.com/office/drawing/2014/main" val="2225444980"/>
                    </a:ext>
                  </a:extLst>
                </a:gridCol>
                <a:gridCol w="3265776">
                  <a:extLst>
                    <a:ext uri="{9D8B030D-6E8A-4147-A177-3AD203B41FA5}">
                      <a16:colId xmlns:a16="http://schemas.microsoft.com/office/drawing/2014/main" val="4105537198"/>
                    </a:ext>
                  </a:extLst>
                </a:gridCol>
              </a:tblGrid>
              <a:tr h="570167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800" b="1" i="0" u="none" strike="noStrike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Klímatégla</a:t>
                      </a:r>
                    </a:p>
                  </a:txBody>
                  <a:tcPr marL="4751" marR="4751" marT="4751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99000">
                          <a:schemeClr val="accent3">
                            <a:lumMod val="75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2800" b="1" i="0" u="none" strike="noStrike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6.288.000 Ft</a:t>
                      </a:r>
                    </a:p>
                  </a:txBody>
                  <a:tcPr marL="4751" marR="4751" marT="4751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Faanyag</a:t>
                      </a:r>
                    </a:p>
                  </a:txBody>
                  <a:tcPr marL="4751" marR="4751" marT="4751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50000"/>
                          </a:schemeClr>
                        </a:gs>
                        <a:gs pos="99000">
                          <a:schemeClr val="accent3">
                            <a:lumMod val="75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2800" b="1" i="0" u="none" strike="noStrike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6.850.000 Ft</a:t>
                      </a:r>
                    </a:p>
                  </a:txBody>
                  <a:tcPr marL="4751" marR="4751" marT="4751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712201"/>
                  </a:ext>
                </a:extLst>
              </a:tr>
              <a:tr h="1140333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800" b="1" i="0" u="none" strike="noStrike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Napelemes tetőcserép</a:t>
                      </a:r>
                    </a:p>
                  </a:txBody>
                  <a:tcPr marL="4751" marR="4751" marT="4751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99000">
                          <a:schemeClr val="accent3">
                            <a:lumMod val="75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2800" b="1" i="0" u="none" strike="noStrike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7.250.000 Ft</a:t>
                      </a:r>
                    </a:p>
                  </a:txBody>
                  <a:tcPr marL="4751" marR="4751" marT="4751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Kertrendezés</a:t>
                      </a:r>
                    </a:p>
                  </a:txBody>
                  <a:tcPr marL="4751" marR="4751" marT="4751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50000"/>
                          </a:schemeClr>
                        </a:gs>
                        <a:gs pos="99000">
                          <a:schemeClr val="accent3">
                            <a:lumMod val="75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2800" b="1" i="0" u="none" strike="noStrike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6.250.000 Ft</a:t>
                      </a:r>
                    </a:p>
                  </a:txBody>
                  <a:tcPr marL="4751" marR="4751" marT="4751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303196"/>
                  </a:ext>
                </a:extLst>
              </a:tr>
              <a:tr h="570167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800" b="1" i="0" u="none" strike="noStrike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Alapozás</a:t>
                      </a:r>
                    </a:p>
                  </a:txBody>
                  <a:tcPr marL="4751" marR="4751" marT="4751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99000">
                          <a:schemeClr val="accent3">
                            <a:lumMod val="75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2800" b="1" i="0" u="none" strike="noStrike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560.000 Ft</a:t>
                      </a:r>
                    </a:p>
                  </a:txBody>
                  <a:tcPr marL="4751" marR="4751" marT="4751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Növények</a:t>
                      </a:r>
                    </a:p>
                  </a:txBody>
                  <a:tcPr marL="4751" marR="4751" marT="4751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50000"/>
                          </a:schemeClr>
                        </a:gs>
                        <a:gs pos="99000">
                          <a:schemeClr val="accent3">
                            <a:lumMod val="75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2800" b="1" i="0" u="none" strike="noStrike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2.000.000 Ft</a:t>
                      </a:r>
                    </a:p>
                  </a:txBody>
                  <a:tcPr marL="4751" marR="4751" marT="4751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857047"/>
                  </a:ext>
                </a:extLst>
              </a:tr>
              <a:tr h="1140333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800" b="1" i="0" u="none" strike="noStrike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Víz,áram</a:t>
                      </a:r>
                      <a:r>
                        <a:rPr lang="hu-HU" sz="1800" b="1" i="0" u="none" strike="noStrike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 bekötése</a:t>
                      </a:r>
                    </a:p>
                  </a:txBody>
                  <a:tcPr marL="4751" marR="4751" marT="4751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99000">
                          <a:schemeClr val="accent3">
                            <a:lumMod val="75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2800" b="1" i="0" u="none" strike="noStrike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5.000.000 Ft</a:t>
                      </a:r>
                    </a:p>
                  </a:txBody>
                  <a:tcPr marL="4751" marR="4751" marT="4751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Konyhai gépek-eszközök</a:t>
                      </a:r>
                    </a:p>
                  </a:txBody>
                  <a:tcPr marL="4751" marR="4751" marT="4751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50000"/>
                          </a:schemeClr>
                        </a:gs>
                        <a:gs pos="99000">
                          <a:schemeClr val="accent3">
                            <a:lumMod val="75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2800" b="1" i="0" u="none" strike="noStrike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14.000.000 Ft</a:t>
                      </a:r>
                    </a:p>
                  </a:txBody>
                  <a:tcPr marL="4751" marR="4751" marT="4751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731230"/>
                  </a:ext>
                </a:extLst>
              </a:tr>
              <a:tr h="1330389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800" b="1" i="0" u="none" strike="noStrike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Geotermikus rendszer kiépítése</a:t>
                      </a:r>
                    </a:p>
                  </a:txBody>
                  <a:tcPr marL="4751" marR="4751" marT="4751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99000">
                          <a:schemeClr val="accent3">
                            <a:lumMod val="75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2800" b="1" i="0" u="none" strike="noStrike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850.000 Ft</a:t>
                      </a:r>
                    </a:p>
                  </a:txBody>
                  <a:tcPr marL="4751" marR="4751" marT="4751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Összesen</a:t>
                      </a:r>
                    </a:p>
                  </a:txBody>
                  <a:tcPr marL="4751" marR="4751" marT="4751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50000"/>
                          </a:schemeClr>
                        </a:gs>
                        <a:gs pos="99000">
                          <a:schemeClr val="accent3">
                            <a:lumMod val="75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4000" b="1" i="0" u="none" strike="noStrike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49.048.000 Ft</a:t>
                      </a:r>
                    </a:p>
                  </a:txBody>
                  <a:tcPr marL="4751" marR="4751" marT="4751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855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06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>
            <a:extLst>
              <a:ext uri="{FF2B5EF4-FFF2-40B4-BE49-F238E27FC236}">
                <a16:creationId xmlns:a16="http://schemas.microsoft.com/office/drawing/2014/main" id="{4C43A393-25DA-42CB-905B-7947DA51B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dirty="0">
                <a:solidFill>
                  <a:schemeClr val="tx1"/>
                </a:solidFill>
              </a:rPr>
              <a:t>Még több szám</a:t>
            </a:r>
          </a:p>
        </p:txBody>
      </p:sp>
      <p:graphicFrame>
        <p:nvGraphicFramePr>
          <p:cNvPr id="10" name="Táblázat 9">
            <a:extLst>
              <a:ext uri="{FF2B5EF4-FFF2-40B4-BE49-F238E27FC236}">
                <a16:creationId xmlns:a16="http://schemas.microsoft.com/office/drawing/2014/main" id="{34C359E9-E6EB-440F-871B-C2E775F85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126132"/>
              </p:ext>
            </p:extLst>
          </p:nvPr>
        </p:nvGraphicFramePr>
        <p:xfrm>
          <a:off x="665480" y="1155448"/>
          <a:ext cx="9484360" cy="4463032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640840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1950720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971040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  <a:gridCol w="2174240">
                  <a:extLst>
                    <a:ext uri="{9D8B030D-6E8A-4147-A177-3AD203B41FA5}">
                      <a16:colId xmlns:a16="http://schemas.microsoft.com/office/drawing/2014/main" val="1136644251"/>
                    </a:ext>
                  </a:extLst>
                </a:gridCol>
              </a:tblGrid>
              <a:tr h="601864">
                <a:tc>
                  <a:txBody>
                    <a:bodyPr/>
                    <a:lstStyle/>
                    <a:p>
                      <a:pPr rtl="0"/>
                      <a:endParaRPr lang="hu-HU" noProof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50000"/>
                          </a:schemeClr>
                        </a:gs>
                        <a:gs pos="99000">
                          <a:schemeClr val="accent3">
                            <a:lumMod val="75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1600" b="1" noProof="0" dirty="0" err="1">
                          <a:solidFill>
                            <a:schemeClr val="tx1"/>
                          </a:solidFill>
                          <a:latin typeface="+mn-lt"/>
                        </a:rPr>
                        <a:t>Menüztetés</a:t>
                      </a:r>
                      <a:endParaRPr lang="hu-HU" sz="1600" b="1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99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1600" b="1" noProof="0" dirty="0">
                          <a:solidFill>
                            <a:schemeClr val="tx1"/>
                          </a:solidFill>
                          <a:latin typeface="+mn-lt"/>
                        </a:rPr>
                        <a:t>Iskolai ebédeltetés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99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1600" b="1" noProof="0" dirty="0">
                          <a:solidFill>
                            <a:schemeClr val="tx1"/>
                          </a:solidFill>
                          <a:latin typeface="+mn-lt"/>
                        </a:rPr>
                        <a:t>Á la carte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4"/>
                        </a:gs>
                        <a:gs pos="99000">
                          <a:schemeClr val="accent5"/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1600" b="1" noProof="0" dirty="0">
                          <a:solidFill>
                            <a:schemeClr val="tx1"/>
                          </a:solidFill>
                          <a:latin typeface="+mn-lt"/>
                        </a:rPr>
                        <a:t>Pékség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99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78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508368">
                <a:tc>
                  <a:txBody>
                    <a:bodyPr/>
                    <a:lstStyle/>
                    <a:p>
                      <a:pPr algn="ctr" rtl="0"/>
                      <a:r>
                        <a:rPr lang="hu-HU" sz="1600" b="1" noProof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Napi eladott adagszám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  <a:gs pos="99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245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599440">
                <a:tc>
                  <a:txBody>
                    <a:bodyPr/>
                    <a:lstStyle/>
                    <a:p>
                      <a:pPr algn="ctr" rtl="0"/>
                      <a:r>
                        <a:rPr lang="hu-HU" sz="1600" b="1" noProof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Költség/adag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  <a:gs pos="99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1000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270*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3000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  <a:tr h="632576">
                <a:tc>
                  <a:txBody>
                    <a:bodyPr/>
                    <a:lstStyle/>
                    <a:p>
                      <a:pPr algn="ctr" rtl="0"/>
                      <a:r>
                        <a:rPr lang="hu-HU" sz="1600" b="1" noProof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Eladási ár/adag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  <a:gs pos="99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500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5000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4300830"/>
                  </a:ext>
                </a:extLst>
              </a:tr>
              <a:tr h="535824">
                <a:tc>
                  <a:txBody>
                    <a:bodyPr/>
                    <a:lstStyle/>
                    <a:p>
                      <a:pPr algn="ctr" rtl="0"/>
                      <a:r>
                        <a:rPr lang="hu-HU" sz="1600" b="1" noProof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Napi eladás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  <a:gs pos="99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130 000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122 500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50 000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40 000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728417"/>
                  </a:ext>
                </a:extLst>
              </a:tr>
              <a:tr h="499168">
                <a:tc>
                  <a:txBody>
                    <a:bodyPr/>
                    <a:lstStyle/>
                    <a:p>
                      <a:pPr algn="ctr" rtl="0"/>
                      <a:r>
                        <a:rPr lang="hu-HU" sz="1600" b="1" noProof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Éves eladás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  <a:gs pos="99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39 000 000 Ft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22 050 000 Ft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10 000 000 Ft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12 000 000 Ft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7078208"/>
                  </a:ext>
                </a:extLst>
              </a:tr>
              <a:tr h="1015040">
                <a:tc>
                  <a:txBody>
                    <a:bodyPr/>
                    <a:lstStyle/>
                    <a:p>
                      <a:pPr algn="ctr" rtl="0"/>
                      <a:r>
                        <a:rPr lang="hu-HU" sz="1600" b="1" noProof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Éves bevétel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  <a:gs pos="99000">
                          <a:schemeClr val="tx1">
                            <a:lumMod val="95000"/>
                            <a:lumOff val="5000"/>
                          </a:schemeClr>
                        </a:gs>
                      </a:gsLst>
                      <a:lin ang="7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9 000 000 Ft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10 143 000 Ft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4 000 000 Ft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hu-HU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6 000 000 Ft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1015765"/>
                  </a:ext>
                </a:extLst>
              </a:tr>
            </a:tbl>
          </a:graphicData>
        </a:graphic>
      </p:graphicFrame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869C0FC5-2CCC-4C7C-9D08-93AF4AEE22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15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0635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884CE4-E6FB-4B26-8061-2F1A8851A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dirty="0"/>
              <a:t>Megéri ez nekem?</a:t>
            </a:r>
          </a:p>
        </p:txBody>
      </p:sp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287CFFAC-9D8E-4309-BEA1-C86317731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769318"/>
              </p:ext>
            </p:extLst>
          </p:nvPr>
        </p:nvGraphicFramePr>
        <p:xfrm>
          <a:off x="559730" y="1063721"/>
          <a:ext cx="11185230" cy="4432437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385196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2986663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2986663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2826708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</a:tblGrid>
              <a:tr h="313305">
                <a:tc>
                  <a:txBody>
                    <a:bodyPr/>
                    <a:lstStyle/>
                    <a:p>
                      <a:pPr algn="l" rtl="0" fontAlgn="b"/>
                      <a:endParaRPr lang="hu-HU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 év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 év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 év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343261"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Menüztetés</a:t>
                      </a:r>
                      <a:endParaRPr lang="hu-HU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39 000 000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40 950 000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40 950 000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343261"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Iskolai ebédeltetés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22 050 000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23 050 000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23 050 000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  <a:tr h="343261"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Á la carte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10 000 000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14 000 000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14 000 000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4300830"/>
                  </a:ext>
                </a:extLst>
              </a:tr>
              <a:tr h="343261"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Pékség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12 000 000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13 200 000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13 200 000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728417"/>
                  </a:ext>
                </a:extLst>
              </a:tr>
              <a:tr h="343261"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Bruttó eredmény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1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83 050 000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1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91 200 000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1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91 200 000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742177"/>
                  </a:ext>
                </a:extLst>
              </a:tr>
              <a:tr h="343261"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Kiadások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hu-HU" sz="14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hu-HU" sz="14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hu-HU" sz="1400" b="0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6649893"/>
                  </a:ext>
                </a:extLst>
              </a:tr>
              <a:tr h="343261">
                <a:tc>
                  <a:txBody>
                    <a:bodyPr/>
                    <a:lstStyle/>
                    <a:p>
                      <a:pPr marL="171450" indent="-171450" algn="l" rtl="0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Építkezés/karbantartás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49 048 000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3 000 000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3 000 000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5679637"/>
                  </a:ext>
                </a:extLst>
              </a:tr>
              <a:tr h="343261">
                <a:tc>
                  <a:txBody>
                    <a:bodyPr/>
                    <a:lstStyle/>
                    <a:p>
                      <a:pPr marL="171450" indent="-171450" algn="l" rtl="0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Áfa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12 668 000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13 911 864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13 911 864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7003364"/>
                  </a:ext>
                </a:extLst>
              </a:tr>
              <a:tr h="343261">
                <a:tc>
                  <a:txBody>
                    <a:bodyPr/>
                    <a:lstStyle/>
                    <a:p>
                      <a:pPr marL="171450" indent="-171450" algn="l" rtl="0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Alapanyag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53 907 000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18 000 000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4 800 000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552400"/>
                  </a:ext>
                </a:extLst>
              </a:tr>
              <a:tr h="343261">
                <a:tc>
                  <a:txBody>
                    <a:bodyPr/>
                    <a:lstStyle/>
                    <a:p>
                      <a:pPr marL="171450" indent="-171450" algn="l" rtl="0" fontAlgn="b">
                        <a:buFont typeface="Arial" panose="020B0604020202020204" pitchFamily="34" charset="0"/>
                        <a:buChar char="•"/>
                      </a:pPr>
                      <a:r>
                        <a:rPr lang="hu-HU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Közüzem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12 000 000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10 000 000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11 000 000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4338634"/>
                  </a:ext>
                </a:extLst>
              </a:tr>
              <a:tr h="343261"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Összes kiadás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1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127 623 000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1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44 911 864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1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32 711 864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0785602"/>
                  </a:ext>
                </a:extLst>
              </a:tr>
              <a:tr h="343261"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ÜZEMI EREDMÉNY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-44 573 000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1 715 136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63 120 000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959351"/>
                  </a:ext>
                </a:extLst>
              </a:tr>
            </a:tbl>
          </a:graphicData>
        </a:graphic>
      </p:graphicFrame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847E0C68-06B3-4959-BB73-9088FBBCC2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16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8533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2815C4-A9DF-486F-81A0-EA36530E4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7617" y="2321292"/>
            <a:ext cx="4680000" cy="2215415"/>
          </a:xfrm>
        </p:spPr>
        <p:txBody>
          <a:bodyPr wrap="square" rtlCol="0" anchor="ctr">
            <a:normAutofit/>
          </a:bodyPr>
          <a:lstStyle/>
          <a:p>
            <a:pPr rtl="0"/>
            <a:r>
              <a:rPr lang="hu-HU" dirty="0"/>
              <a:t>ÖSSZESÍTÉS</a:t>
            </a:r>
          </a:p>
        </p:txBody>
      </p:sp>
      <p:sp>
        <p:nvSpPr>
          <p:cNvPr id="10" name="Alcím 9">
            <a:extLst>
              <a:ext uri="{FF2B5EF4-FFF2-40B4-BE49-F238E27FC236}">
                <a16:creationId xmlns:a16="http://schemas.microsoft.com/office/drawing/2014/main" id="{9B69FAF0-1C4C-90E7-1C9F-E73C8BC4F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922" y="5154839"/>
            <a:ext cx="4736077" cy="787411"/>
          </a:xfrm>
        </p:spPr>
        <p:txBody>
          <a:bodyPr anchor="ctr">
            <a:normAutofit/>
          </a:bodyPr>
          <a:lstStyle/>
          <a:p>
            <a:r>
              <a:rPr lang="hu-HU" sz="1500" b="1" dirty="0"/>
              <a:t>„Nincs szükségünk többé hősökre, elég, ha végre valaki kiviszi az újrahasznosítható hulladékot.”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5CB7EFC3-EE59-1DB0-E371-426BBBA683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000" y="57198"/>
            <a:ext cx="6573838" cy="6642000"/>
          </a:xfrm>
        </p:spPr>
      </p:sp>
      <p:sp>
        <p:nvSpPr>
          <p:cNvPr id="15" name="Slide Number Placeholder 3" hidden="1">
            <a:extLst>
              <a:ext uri="{FF2B5EF4-FFF2-40B4-BE49-F238E27FC236}">
                <a16:creationId xmlns:a16="http://schemas.microsoft.com/office/drawing/2014/main" id="{9E0351AA-FE4B-3E66-4540-791FD499E1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8417" y="6243638"/>
            <a:ext cx="370573" cy="557212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hu-HU" noProof="0" smtClean="0"/>
              <a:pPr rtl="0">
                <a:spcAft>
                  <a:spcPts val="600"/>
                </a:spcAft>
              </a:pPr>
              <a:t>17</a:t>
            </a:fld>
            <a:endParaRPr lang="hu-HU" noProof="0"/>
          </a:p>
        </p:txBody>
      </p:sp>
      <p:sp>
        <p:nvSpPr>
          <p:cNvPr id="11" name="Alcím 9">
            <a:extLst>
              <a:ext uri="{FF2B5EF4-FFF2-40B4-BE49-F238E27FC236}">
                <a16:creationId xmlns:a16="http://schemas.microsoft.com/office/drawing/2014/main" id="{1F6604A5-8A89-7929-A4D3-32AC027D49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643" y="2960279"/>
            <a:ext cx="5745358" cy="787411"/>
          </a:xfrm>
        </p:spPr>
        <p:txBody>
          <a:bodyPr anchor="ctr">
            <a:noAutofit/>
          </a:bodyPr>
          <a:lstStyle/>
          <a:p>
            <a:r>
              <a:rPr lang="hu-HU" sz="1800" b="1" dirty="0"/>
              <a:t>A bevétel nem elsődleges (de nem hátrány)</a:t>
            </a:r>
          </a:p>
        </p:txBody>
      </p:sp>
      <p:sp>
        <p:nvSpPr>
          <p:cNvPr id="12" name="Alcím 9">
            <a:extLst>
              <a:ext uri="{FF2B5EF4-FFF2-40B4-BE49-F238E27FC236}">
                <a16:creationId xmlns:a16="http://schemas.microsoft.com/office/drawing/2014/main" id="{F61FD5EE-3257-F447-908D-5ADB99CCD79E}"/>
              </a:ext>
            </a:extLst>
          </p:cNvPr>
          <p:cNvSpPr txBox="1">
            <a:spLocks/>
          </p:cNvSpPr>
          <p:nvPr/>
        </p:nvSpPr>
        <p:spPr>
          <a:xfrm>
            <a:off x="167763" y="328839"/>
            <a:ext cx="3428878" cy="78741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72000" rIns="180000" bIns="7200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ZA" sz="1600" kern="1200" dirty="0">
                <a:solidFill>
                  <a:schemeClr val="bg1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b="1" dirty="0"/>
              <a:t>Szakmai összefogás</a:t>
            </a:r>
          </a:p>
        </p:txBody>
      </p:sp>
      <p:sp>
        <p:nvSpPr>
          <p:cNvPr id="13" name="Alcím 9">
            <a:extLst>
              <a:ext uri="{FF2B5EF4-FFF2-40B4-BE49-F238E27FC236}">
                <a16:creationId xmlns:a16="http://schemas.microsoft.com/office/drawing/2014/main" id="{F614F064-7316-06C8-0AB5-F94D96EB9B7A}"/>
              </a:ext>
            </a:extLst>
          </p:cNvPr>
          <p:cNvSpPr txBox="1">
            <a:spLocks/>
          </p:cNvSpPr>
          <p:nvPr/>
        </p:nvSpPr>
        <p:spPr>
          <a:xfrm>
            <a:off x="2367280" y="1080679"/>
            <a:ext cx="3969119" cy="787411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72000" rIns="180000" bIns="7200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ZA" sz="1600" kern="1200" dirty="0">
                <a:solidFill>
                  <a:schemeClr val="bg1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b="1" dirty="0"/>
              <a:t>Alkalmazkodás</a:t>
            </a:r>
          </a:p>
        </p:txBody>
      </p:sp>
      <p:sp>
        <p:nvSpPr>
          <p:cNvPr id="14" name="Alcím 9">
            <a:extLst>
              <a:ext uri="{FF2B5EF4-FFF2-40B4-BE49-F238E27FC236}">
                <a16:creationId xmlns:a16="http://schemas.microsoft.com/office/drawing/2014/main" id="{F07A4A70-8D87-565B-C692-3D9C1C1C6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360" y="1842679"/>
            <a:ext cx="3217279" cy="787411"/>
          </a:xfrm>
        </p:spPr>
        <p:txBody>
          <a:bodyPr anchor="ctr">
            <a:normAutofit/>
          </a:bodyPr>
          <a:lstStyle/>
          <a:p>
            <a:r>
              <a:rPr lang="hu-HU" sz="2000" b="1" dirty="0"/>
              <a:t>Fejlődés</a:t>
            </a:r>
          </a:p>
        </p:txBody>
      </p:sp>
      <p:sp>
        <p:nvSpPr>
          <p:cNvPr id="16" name="Alcím 9">
            <a:extLst>
              <a:ext uri="{FF2B5EF4-FFF2-40B4-BE49-F238E27FC236}">
                <a16:creationId xmlns:a16="http://schemas.microsoft.com/office/drawing/2014/main" id="{0CDE69B1-57A4-1609-C5B7-FE158DE87A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762" y="3915319"/>
            <a:ext cx="4736077" cy="787411"/>
          </a:xfrm>
        </p:spPr>
        <p:txBody>
          <a:bodyPr anchor="ctr">
            <a:normAutofit/>
          </a:bodyPr>
          <a:lstStyle/>
          <a:p>
            <a:r>
              <a:rPr lang="hu-HU" sz="2000" b="1" dirty="0"/>
              <a:t>Önfenntartó szakmatanulás</a:t>
            </a:r>
          </a:p>
        </p:txBody>
      </p:sp>
      <p:sp>
        <p:nvSpPr>
          <p:cNvPr id="18" name="Alcím 9">
            <a:extLst>
              <a:ext uri="{FF2B5EF4-FFF2-40B4-BE49-F238E27FC236}">
                <a16:creationId xmlns:a16="http://schemas.microsoft.com/office/drawing/2014/main" id="{855C8ECF-D1FD-79D3-E56A-60B7B55CA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1202" y="5053239"/>
            <a:ext cx="4736077" cy="787411"/>
          </a:xfrm>
        </p:spPr>
        <p:txBody>
          <a:bodyPr anchor="ctr">
            <a:normAutofit fontScale="55000" lnSpcReduction="20000"/>
          </a:bodyPr>
          <a:lstStyle/>
          <a:p>
            <a:r>
              <a:rPr lang="hu-HU" sz="9800" b="1" dirty="0"/>
              <a:t>JÖVŐ</a:t>
            </a:r>
            <a:endParaRPr lang="hu-HU" sz="1500" b="1" dirty="0"/>
          </a:p>
        </p:txBody>
      </p:sp>
      <p:sp>
        <p:nvSpPr>
          <p:cNvPr id="19" name="Alcím 9">
            <a:extLst>
              <a:ext uri="{FF2B5EF4-FFF2-40B4-BE49-F238E27FC236}">
                <a16:creationId xmlns:a16="http://schemas.microsoft.com/office/drawing/2014/main" id="{15F5EB98-D9C3-DF2A-E91C-8CF1B2C05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0960" y="1873159"/>
            <a:ext cx="2506079" cy="787411"/>
          </a:xfrm>
        </p:spPr>
        <p:txBody>
          <a:bodyPr anchor="ctr">
            <a:normAutofit/>
          </a:bodyPr>
          <a:lstStyle/>
          <a:p>
            <a:r>
              <a:rPr lang="hu-HU" sz="2000" b="1" dirty="0"/>
              <a:t>Tudatosság</a:t>
            </a:r>
          </a:p>
        </p:txBody>
      </p:sp>
    </p:spTree>
    <p:extLst>
      <p:ext uri="{BB962C8B-B14F-4D97-AF65-F5344CB8AC3E}">
        <p14:creationId xmlns:p14="http://schemas.microsoft.com/office/powerpoint/2010/main" val="572783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1057AE-0AF2-460B-87EA-245C9F23E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6306" y="2930402"/>
            <a:ext cx="4680000" cy="997196"/>
          </a:xfrm>
        </p:spPr>
        <p:txBody>
          <a:bodyPr rtlCol="0"/>
          <a:lstStyle/>
          <a:p>
            <a:pPr rtl="0"/>
            <a:r>
              <a:rPr lang="hu-HU" dirty="0"/>
              <a:t>KÖSZÖNJÜK!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72CC4A97-0106-4FEB-8173-8ACB3CE40A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pPr rtl="0"/>
            <a:r>
              <a:rPr lang="hu-HU" noProof="1"/>
              <a:t>szekelyszarvasdok@gmail.com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D65AF48E-C2EF-4E92-A430-4CD4AFE673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rtlCol="0"/>
          <a:lstStyle/>
          <a:p>
            <a:pPr rtl="0"/>
            <a:r>
              <a:rPr lang="hu-HU" dirty="0"/>
              <a:t>www.szekelyszarvas.hu</a:t>
            </a:r>
          </a:p>
        </p:txBody>
      </p:sp>
      <p:grpSp>
        <p:nvGrpSpPr>
          <p:cNvPr id="6" name="Csoport 11">
            <a:extLst>
              <a:ext uri="{FF2B5EF4-FFF2-40B4-BE49-F238E27FC236}">
                <a16:creationId xmlns:a16="http://schemas.microsoft.com/office/drawing/2014/main" id="{D32CA49C-F593-8150-7C28-B1A9ED6DD923}"/>
              </a:ext>
            </a:extLst>
          </p:cNvPr>
          <p:cNvGrpSpPr/>
          <p:nvPr/>
        </p:nvGrpSpPr>
        <p:grpSpPr>
          <a:xfrm>
            <a:off x="5285835" y="1480807"/>
            <a:ext cx="1847355" cy="982266"/>
            <a:chOff x="3919632" y="1568845"/>
            <a:chExt cx="2235299" cy="903712"/>
          </a:xfrm>
        </p:grpSpPr>
        <p:sp>
          <p:nvSpPr>
            <p:cNvPr id="7" name="Cím 1">
              <a:extLst>
                <a:ext uri="{FF2B5EF4-FFF2-40B4-BE49-F238E27FC236}">
                  <a16:creationId xmlns:a16="http://schemas.microsoft.com/office/drawing/2014/main" id="{B4AF8BDF-ACA1-3F00-909F-273311061F60}"/>
                </a:ext>
              </a:extLst>
            </p:cNvPr>
            <p:cNvSpPr txBox="1">
              <a:spLocks/>
            </p:cNvSpPr>
            <p:nvPr/>
          </p:nvSpPr>
          <p:spPr>
            <a:xfrm>
              <a:off x="3919632" y="1568845"/>
              <a:ext cx="2235299" cy="903712"/>
            </a:xfrm>
            <a:prstGeom prst="rect">
              <a:avLst/>
            </a:prstGeom>
            <a:noFill/>
            <a:effectLst/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ZA" sz="7200" b="1" kern="1200" spc="-600" dirty="0">
                  <a:gradFill>
                    <a:gsLst>
                      <a:gs pos="29000">
                        <a:srgbClr val="F2D3D0"/>
                      </a:gs>
                      <a:gs pos="55000">
                        <a:srgbClr val="A9E0ED"/>
                      </a:gs>
                      <a:gs pos="55000">
                        <a:schemeClr val="accent1">
                          <a:lumMod val="60000"/>
                          <a:lumOff val="40000"/>
                        </a:schemeClr>
                      </a:gs>
                      <a:gs pos="76000">
                        <a:schemeClr val="bg1"/>
                      </a:gs>
                    </a:gsLst>
                    <a:lin ang="5400000" scaled="1"/>
                  </a:gradFill>
                  <a:effectLst>
                    <a:glow rad="152400">
                      <a:srgbClr val="BADEDA">
                        <a:alpha val="40000"/>
                      </a:srgbClr>
                    </a:glow>
                    <a:outerShdw blurRad="25400" dist="25400" dir="2400000" algn="tl" rotWithShape="0">
                      <a:srgbClr val="BADEDA"/>
                    </a:outerShdw>
                  </a:effectLst>
                  <a:latin typeface="+mj-lt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rtl="0">
                <a:lnSpc>
                  <a:spcPts val="2800"/>
                </a:lnSpc>
              </a:pPr>
              <a:r>
                <a:rPr lang="hu-HU" sz="2800" spc="-150" dirty="0">
                  <a:ln w="47625" cap="flat">
                    <a:solidFill>
                      <a:schemeClr val="tx1">
                        <a:lumMod val="75000"/>
                        <a:lumOff val="25000"/>
                      </a:schemeClr>
                    </a:solidFill>
                    <a:bevel/>
                  </a:ln>
                  <a:solidFill>
                    <a:schemeClr val="bg1"/>
                  </a:solidFill>
                  <a:effectLst>
                    <a:outerShdw blurRad="889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Székely</a:t>
              </a:r>
              <a:br>
                <a:rPr lang="hu-HU" sz="2800" spc="-150" dirty="0">
                  <a:ln w="47625" cap="flat">
                    <a:solidFill>
                      <a:schemeClr val="tx1">
                        <a:lumMod val="75000"/>
                        <a:lumOff val="25000"/>
                      </a:schemeClr>
                    </a:solidFill>
                    <a:bevel/>
                  </a:ln>
                  <a:solidFill>
                    <a:schemeClr val="bg1"/>
                  </a:solidFill>
                  <a:effectLst>
                    <a:outerShdw blurRad="889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lang="hu-HU" sz="3600" spc="-150" dirty="0">
                  <a:ln w="47625" cap="flat">
                    <a:solidFill>
                      <a:schemeClr val="tx1">
                        <a:lumMod val="75000"/>
                        <a:lumOff val="25000"/>
                      </a:schemeClr>
                    </a:solidFill>
                    <a:bevel/>
                  </a:ln>
                  <a:solidFill>
                    <a:schemeClr val="accent4"/>
                  </a:solidFill>
                  <a:effectLst>
                    <a:outerShdw blurRad="889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KVARTETT</a:t>
              </a:r>
              <a:endParaRPr lang="hu-HU" sz="2800" spc="-150" dirty="0">
                <a:ln w="47625" cap="flat">
                  <a:solidFill>
                    <a:schemeClr val="tx1">
                      <a:lumMod val="75000"/>
                      <a:lumOff val="25000"/>
                    </a:schemeClr>
                  </a:solidFill>
                  <a:bevel/>
                </a:ln>
                <a:solidFill>
                  <a:schemeClr val="accent4"/>
                </a:solidFill>
                <a:effectLst>
                  <a:outerShdw blurRad="88900" dist="762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Cím 1">
              <a:extLst>
                <a:ext uri="{FF2B5EF4-FFF2-40B4-BE49-F238E27FC236}">
                  <a16:creationId xmlns:a16="http://schemas.microsoft.com/office/drawing/2014/main" id="{1EF750E0-DE6C-3477-4BAA-8264F69A79F8}"/>
                </a:ext>
              </a:extLst>
            </p:cNvPr>
            <p:cNvSpPr txBox="1">
              <a:spLocks/>
            </p:cNvSpPr>
            <p:nvPr/>
          </p:nvSpPr>
          <p:spPr>
            <a:xfrm>
              <a:off x="3919633" y="1580906"/>
              <a:ext cx="1772223" cy="868952"/>
            </a:xfrm>
            <a:prstGeom prst="rect">
              <a:avLst/>
            </a:prstGeom>
            <a:noFill/>
            <a:effectLst/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ZA" sz="7200" b="1" kern="1200" spc="-600" dirty="0">
                  <a:gradFill>
                    <a:gsLst>
                      <a:gs pos="29000">
                        <a:srgbClr val="F2D3D0"/>
                      </a:gs>
                      <a:gs pos="55000">
                        <a:srgbClr val="A9E0ED"/>
                      </a:gs>
                      <a:gs pos="55000">
                        <a:schemeClr val="accent1">
                          <a:lumMod val="60000"/>
                          <a:lumOff val="40000"/>
                        </a:schemeClr>
                      </a:gs>
                      <a:gs pos="76000">
                        <a:schemeClr val="bg1"/>
                      </a:gs>
                    </a:gsLst>
                    <a:lin ang="5400000" scaled="1"/>
                  </a:gradFill>
                  <a:effectLst>
                    <a:glow rad="152400">
                      <a:srgbClr val="BADEDA">
                        <a:alpha val="40000"/>
                      </a:srgbClr>
                    </a:glow>
                    <a:outerShdw blurRad="25400" dist="25400" dir="2400000" algn="tl" rotWithShape="0">
                      <a:srgbClr val="BADEDA"/>
                    </a:outerShdw>
                  </a:effectLst>
                  <a:latin typeface="+mj-lt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rtl="0">
                <a:lnSpc>
                  <a:spcPts val="2800"/>
                </a:lnSpc>
              </a:pPr>
              <a:r>
                <a:rPr lang="hu-HU" sz="2800" spc="-150" dirty="0">
                  <a:ln w="47625">
                    <a:noFill/>
                  </a:ln>
                  <a:solidFill>
                    <a:schemeClr val="bg1"/>
                  </a:solidFill>
                  <a:effectLst/>
                </a:rPr>
                <a:t>Székely</a:t>
              </a:r>
              <a:br>
                <a:rPr lang="hu-HU" sz="2800" spc="-150" dirty="0">
                  <a:ln w="47625">
                    <a:noFill/>
                  </a:ln>
                  <a:solidFill>
                    <a:schemeClr val="bg1"/>
                  </a:solidFill>
                  <a:effectLst/>
                </a:rPr>
              </a:br>
              <a:endParaRPr lang="hu-HU" sz="2800" spc="-150" dirty="0">
                <a:ln w="47625">
                  <a:noFill/>
                </a:ln>
                <a:solidFill>
                  <a:schemeClr val="accent4"/>
                </a:solidFill>
                <a:effectLst/>
              </a:endParaRPr>
            </a:p>
          </p:txBody>
        </p:sp>
      </p:grpSp>
      <p:sp>
        <p:nvSpPr>
          <p:cNvPr id="14" name="Szöveg helye 13">
            <a:extLst>
              <a:ext uri="{FF2B5EF4-FFF2-40B4-BE49-F238E27FC236}">
                <a16:creationId xmlns:a16="http://schemas.microsoft.com/office/drawing/2014/main" id="{0A02B1F2-7A26-C1F9-9AFE-D9D9916D68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44386" y="4917440"/>
            <a:ext cx="3245680" cy="652310"/>
          </a:xfrm>
        </p:spPr>
        <p:txBody>
          <a:bodyPr/>
          <a:lstStyle/>
          <a:p>
            <a:endParaRPr lang="hu-HU" dirty="0"/>
          </a:p>
          <a:p>
            <a:r>
              <a:rPr lang="hu-HU" dirty="0" err="1"/>
              <a:t>GySzC</a:t>
            </a:r>
            <a:r>
              <a:rPr lang="hu-HU" dirty="0"/>
              <a:t> Székely Mihály Technikum, Szakképző Iskola és Kollégium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54389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 descr="A képen asztal látható&#10;&#10;Automatikusan generált leírás">
            <a:extLst>
              <a:ext uri="{FF2B5EF4-FFF2-40B4-BE49-F238E27FC236}">
                <a16:creationId xmlns:a16="http://schemas.microsoft.com/office/drawing/2014/main" id="{A3C09DAA-5EAC-A549-67C9-E38DED506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820" y="778219"/>
            <a:ext cx="8719781" cy="5301561"/>
          </a:xfr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FB88D72-0D32-3105-6F11-CDF142109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noProof="0" smtClean="0"/>
              <a:pPr rtl="0"/>
              <a:t>19</a:t>
            </a:fld>
            <a:endParaRPr lang="hu-HU" noProof="0" dirty="0"/>
          </a:p>
        </p:txBody>
      </p:sp>
      <p:sp>
        <p:nvSpPr>
          <p:cNvPr id="13" name="Cím 12">
            <a:extLst>
              <a:ext uri="{FF2B5EF4-FFF2-40B4-BE49-F238E27FC236}">
                <a16:creationId xmlns:a16="http://schemas.microsoft.com/office/drawing/2014/main" id="{9F9ECE2E-2A77-CA6E-EBED-F5455BBC3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Az iskola ökológiai lábnyoma - Forrás: </a:t>
            </a:r>
            <a:r>
              <a:rPr lang="hu-HU" sz="1800" u="sng" dirty="0">
                <a:solidFill>
                  <a:srgbClr val="0000FF"/>
                </a:solidFill>
                <a:effectLst/>
                <a:uFill>
                  <a:solidFill>
                    <a:srgbClr val="0000FF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http://www.mkne.hu/pie/index.html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67092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Kép helyőrzője 38">
            <a:extLst>
              <a:ext uri="{FF2B5EF4-FFF2-40B4-BE49-F238E27FC236}">
                <a16:creationId xmlns:a16="http://schemas.microsoft.com/office/drawing/2014/main" id="{BBD9C7E0-02A2-48DF-B52B-BCA84ABD49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87198" y="111125"/>
            <a:ext cx="6573838" cy="6635750"/>
          </a:xfrm>
        </p:spPr>
      </p:pic>
      <p:grpSp>
        <p:nvGrpSpPr>
          <p:cNvPr id="4" name="Csoport 3" descr="Három, a kép egyes részeit kiemelő háromszög">
            <a:extLst>
              <a:ext uri="{FF2B5EF4-FFF2-40B4-BE49-F238E27FC236}">
                <a16:creationId xmlns:a16="http://schemas.microsoft.com/office/drawing/2014/main" id="{939FDC6B-9FD0-4AAD-BE49-52CCD2A81BB0}"/>
              </a:ext>
            </a:extLst>
          </p:cNvPr>
          <p:cNvGrpSpPr/>
          <p:nvPr/>
        </p:nvGrpSpPr>
        <p:grpSpPr>
          <a:xfrm>
            <a:off x="3224841" y="2832824"/>
            <a:ext cx="1969659" cy="2593986"/>
            <a:chOff x="2259641" y="2040344"/>
            <a:chExt cx="1969659" cy="2593986"/>
          </a:xfrm>
        </p:grpSpPr>
        <p:sp>
          <p:nvSpPr>
            <p:cNvPr id="21" name="Egyenlő szárú háromszög 20" descr="Díszítő háromszög">
              <a:extLst>
                <a:ext uri="{FF2B5EF4-FFF2-40B4-BE49-F238E27FC236}">
                  <a16:creationId xmlns:a16="http://schemas.microsoft.com/office/drawing/2014/main" id="{842A5801-9929-4849-BB70-665479BCAD9F}"/>
                </a:ext>
              </a:extLst>
            </p:cNvPr>
            <p:cNvSpPr/>
            <p:nvPr/>
          </p:nvSpPr>
          <p:spPr>
            <a:xfrm rot="10800000">
              <a:off x="2739123" y="2040344"/>
              <a:ext cx="740512" cy="503107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2" name="Egyenlő szárú háromszög 21" descr="Díszítő háromszög">
              <a:extLst>
                <a:ext uri="{FF2B5EF4-FFF2-40B4-BE49-F238E27FC236}">
                  <a16:creationId xmlns:a16="http://schemas.microsoft.com/office/drawing/2014/main" id="{C55A5A72-BCE3-43E5-B9EC-133727EDFE71}"/>
                </a:ext>
              </a:extLst>
            </p:cNvPr>
            <p:cNvSpPr/>
            <p:nvPr/>
          </p:nvSpPr>
          <p:spPr>
            <a:xfrm rot="10800000">
              <a:off x="2259641" y="2900399"/>
              <a:ext cx="1689239" cy="1147676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3" name="Egyenlő szárú háromszög 22" descr="Díszítő háromszög">
              <a:extLst>
                <a:ext uri="{FF2B5EF4-FFF2-40B4-BE49-F238E27FC236}">
                  <a16:creationId xmlns:a16="http://schemas.microsoft.com/office/drawing/2014/main" id="{655C0B66-681D-4015-BBF2-03DAF6FB834F}"/>
                </a:ext>
              </a:extLst>
            </p:cNvPr>
            <p:cNvSpPr/>
            <p:nvPr/>
          </p:nvSpPr>
          <p:spPr>
            <a:xfrm>
              <a:off x="3683558" y="4263551"/>
              <a:ext cx="545742" cy="370779"/>
            </a:xfrm>
            <a:prstGeom prst="triangl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385DE16E-1A6B-4502-BE86-BD1EA651B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2236" y="1066969"/>
            <a:ext cx="4680000" cy="3323987"/>
          </a:xfrm>
        </p:spPr>
        <p:txBody>
          <a:bodyPr rtlCol="0">
            <a:scene3d>
              <a:camera prst="perspectiveContrastingLeftFacing" fov="6300000">
                <a:rot lat="20400000" lon="138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rtl="0"/>
            <a:r>
              <a:rPr lang="hu-HU" sz="800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</a:rPr>
              <a:t>A tökfőzelék tehet mindenről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52320BC-C906-49F3-BFB7-80139C427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51198" y="5154839"/>
            <a:ext cx="4305525" cy="787411"/>
          </a:xfrm>
        </p:spPr>
        <p:txBody>
          <a:bodyPr rtlCol="0"/>
          <a:lstStyle/>
          <a:p>
            <a:pPr rtl="0"/>
            <a:r>
              <a:rPr lang="hu-HU" dirty="0"/>
              <a:t>Avagy „a sorsfordító felismerések a csendben születnek”.</a:t>
            </a:r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9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/>
          <a:stretch>
            <a:fillRect t="-6000" b="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46FA783B-2A96-465F-931A-E2DD81D28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Probléma I.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1EC5F3A1-9AA9-E5FA-FEEE-C6BE1AB5E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2528" y="4217742"/>
            <a:ext cx="1785124" cy="288000"/>
          </a:xfrm>
        </p:spPr>
        <p:txBody>
          <a:bodyPr/>
          <a:lstStyle/>
          <a:p>
            <a:r>
              <a:rPr lang="hu-HU" dirty="0"/>
              <a:t>Elhízás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8DC6B4F0-525D-BF27-B880-0E9AED2CFA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u-HU" dirty="0"/>
              <a:t>Érdektelenség</a:t>
            </a:r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54AF4FBB-AD84-A08F-3CA8-B3AABBD483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14438" y="4699407"/>
            <a:ext cx="1785124" cy="1427073"/>
          </a:xfr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29619D72-6669-A8BE-38D3-D280414A31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u-HU" dirty="0"/>
              <a:t>Leromló jegyek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BA85FB65-5D06-EFC5-6B8F-611C788DFB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09438" y="4699407"/>
            <a:ext cx="1841602" cy="1508353"/>
          </a:xfr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F0A06EF5-B784-3D9A-73A7-244B45C639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04388" y="4116855"/>
            <a:ext cx="1785124" cy="495073"/>
          </a:xfrm>
        </p:spPr>
        <p:txBody>
          <a:bodyPr/>
          <a:lstStyle/>
          <a:p>
            <a:r>
              <a:rPr lang="hu-HU" dirty="0"/>
              <a:t>Viselkedési zavarok</a:t>
            </a:r>
          </a:p>
        </p:txBody>
      </p:sp>
      <p:sp>
        <p:nvSpPr>
          <p:cNvPr id="12" name="Szöveg helye 11">
            <a:extLst>
              <a:ext uri="{FF2B5EF4-FFF2-40B4-BE49-F238E27FC236}">
                <a16:creationId xmlns:a16="http://schemas.microsoft.com/office/drawing/2014/main" id="{37779C20-3960-3392-C933-BC248DDFD9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04438" y="4699407"/>
            <a:ext cx="1785124" cy="148803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13" name="Szöveg helye 12">
            <a:extLst>
              <a:ext uri="{FF2B5EF4-FFF2-40B4-BE49-F238E27FC236}">
                <a16:creationId xmlns:a16="http://schemas.microsoft.com/office/drawing/2014/main" id="{BB93CC9F-548D-8419-1DEE-39EDDB1328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99438" y="4043680"/>
            <a:ext cx="1785124" cy="466648"/>
          </a:xfrm>
        </p:spPr>
        <p:txBody>
          <a:bodyPr/>
          <a:lstStyle/>
          <a:p>
            <a:r>
              <a:rPr lang="hu-HU" dirty="0"/>
              <a:t>Kevés zsebpénz</a:t>
            </a:r>
          </a:p>
        </p:txBody>
      </p:sp>
      <p:sp>
        <p:nvSpPr>
          <p:cNvPr id="14" name="Szöveg helye 13">
            <a:extLst>
              <a:ext uri="{FF2B5EF4-FFF2-40B4-BE49-F238E27FC236}">
                <a16:creationId xmlns:a16="http://schemas.microsoft.com/office/drawing/2014/main" id="{FB4587D5-25B9-7504-EE5A-BC5C4964A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799438" y="4699407"/>
            <a:ext cx="1785124" cy="1488033"/>
          </a:xfr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30" name="Dia számának helye 29">
            <a:extLst>
              <a:ext uri="{FF2B5EF4-FFF2-40B4-BE49-F238E27FC236}">
                <a16:creationId xmlns:a16="http://schemas.microsoft.com/office/drawing/2014/main" id="{F3158FD9-70ED-4C10-B7CE-63D15C2FD3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3</a:t>
            </a:fld>
            <a:endParaRPr lang="hu-HU" dirty="0"/>
          </a:p>
        </p:txBody>
      </p:sp>
      <p:grpSp>
        <p:nvGrpSpPr>
          <p:cNvPr id="2" name="Csoport 1" descr="Három, a kép egyes részeit kiemelő háromszög">
            <a:extLst>
              <a:ext uri="{FF2B5EF4-FFF2-40B4-BE49-F238E27FC236}">
                <a16:creationId xmlns:a16="http://schemas.microsoft.com/office/drawing/2014/main" id="{B4815C37-BD9E-43A0-B8B0-69DFC288E7CE}"/>
              </a:ext>
            </a:extLst>
          </p:cNvPr>
          <p:cNvGrpSpPr/>
          <p:nvPr/>
        </p:nvGrpSpPr>
        <p:grpSpPr>
          <a:xfrm>
            <a:off x="2743307" y="1421269"/>
            <a:ext cx="1969659" cy="2593986"/>
            <a:chOff x="2743307" y="1421269"/>
            <a:chExt cx="1969659" cy="2593986"/>
          </a:xfrm>
        </p:grpSpPr>
        <p:sp>
          <p:nvSpPr>
            <p:cNvPr id="27" name="Egyenlő szárú háromszög 26" descr="Díszítő háromszög">
              <a:extLst>
                <a:ext uri="{FF2B5EF4-FFF2-40B4-BE49-F238E27FC236}">
                  <a16:creationId xmlns:a16="http://schemas.microsoft.com/office/drawing/2014/main" id="{AF43AC19-9857-4182-92FA-671EBE1517FF}"/>
                </a:ext>
              </a:extLst>
            </p:cNvPr>
            <p:cNvSpPr/>
            <p:nvPr/>
          </p:nvSpPr>
          <p:spPr>
            <a:xfrm rot="10800000">
              <a:off x="3222789" y="1421269"/>
              <a:ext cx="740512" cy="503107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8" name="Egyenlő szárú háromszög 27" descr="Díszítő háromszög">
              <a:extLst>
                <a:ext uri="{FF2B5EF4-FFF2-40B4-BE49-F238E27FC236}">
                  <a16:creationId xmlns:a16="http://schemas.microsoft.com/office/drawing/2014/main" id="{1AEFFFFC-2F55-474E-BE2B-34F6565E0AFA}"/>
                </a:ext>
              </a:extLst>
            </p:cNvPr>
            <p:cNvSpPr/>
            <p:nvPr/>
          </p:nvSpPr>
          <p:spPr>
            <a:xfrm rot="10800000">
              <a:off x="2743307" y="2281324"/>
              <a:ext cx="1689239" cy="1147676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9" name="Egyenlő szárú háromszög 28" descr="Díszítő háromszög">
              <a:extLst>
                <a:ext uri="{FF2B5EF4-FFF2-40B4-BE49-F238E27FC236}">
                  <a16:creationId xmlns:a16="http://schemas.microsoft.com/office/drawing/2014/main" id="{5F00BDF3-3184-4AE2-B847-24595A3C55A5}"/>
                </a:ext>
              </a:extLst>
            </p:cNvPr>
            <p:cNvSpPr/>
            <p:nvPr/>
          </p:nvSpPr>
          <p:spPr>
            <a:xfrm>
              <a:off x="4167224" y="3644476"/>
              <a:ext cx="545742" cy="370779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</p:grpSp>
      <p:sp>
        <p:nvSpPr>
          <p:cNvPr id="26" name="Tartalom helye 4">
            <a:extLst>
              <a:ext uri="{FF2B5EF4-FFF2-40B4-BE49-F238E27FC236}">
                <a16:creationId xmlns:a16="http://schemas.microsoft.com/office/drawing/2014/main" id="{DDEF8F4C-1805-4BA1-B749-8238752D9781}"/>
              </a:ext>
            </a:extLst>
          </p:cNvPr>
          <p:cNvSpPr txBox="1">
            <a:spLocks/>
          </p:cNvSpPr>
          <p:nvPr/>
        </p:nvSpPr>
        <p:spPr>
          <a:xfrm>
            <a:off x="9295798" y="1152000"/>
            <a:ext cx="2495550" cy="4751250"/>
          </a:xfrm>
          <a:prstGeom prst="rect">
            <a:avLst/>
          </a:prstGeom>
        </p:spPr>
        <p:txBody>
          <a:bodyPr vert="horz" wrap="square" lIns="0" tIns="0" rIns="0" bIns="0" numCol="1" spcCol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ts val="2200"/>
              </a:lnSpc>
              <a:spcBef>
                <a:spcPts val="0"/>
              </a:spcBef>
              <a:buNone/>
            </a:pPr>
            <a:endParaRPr lang="hu-HU" sz="1400" dirty="0"/>
          </a:p>
          <a:p>
            <a:pPr marL="0" indent="0" rtl="0">
              <a:lnSpc>
                <a:spcPts val="2200"/>
              </a:lnSpc>
              <a:spcBef>
                <a:spcPts val="0"/>
              </a:spcBef>
              <a:buNone/>
            </a:pPr>
            <a:endParaRPr lang="hu-HU" sz="1400" dirty="0"/>
          </a:p>
        </p:txBody>
      </p:sp>
      <p:pic>
        <p:nvPicPr>
          <p:cNvPr id="33" name="Tartalom helye 32" descr="A képen beltéri látható&#10;&#10;Automatikusan generált leírás">
            <a:extLst>
              <a:ext uri="{FF2B5EF4-FFF2-40B4-BE49-F238E27FC236}">
                <a16:creationId xmlns:a16="http://schemas.microsoft.com/office/drawing/2014/main" id="{A84CCC2F-21B6-ABD4-5CA6-7D4621046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619125" y="4757737"/>
            <a:ext cx="1785938" cy="1317943"/>
          </a:xfrm>
        </p:spPr>
      </p:pic>
    </p:spTree>
    <p:extLst>
      <p:ext uri="{BB962C8B-B14F-4D97-AF65-F5344CB8AC3E}">
        <p14:creationId xmlns:p14="http://schemas.microsoft.com/office/powerpoint/2010/main" val="2318602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t="-13000" r="-8000" b="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097DB1-DFB3-4ADE-851B-6C60C728D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dirty="0"/>
              <a:t>Probléma II.</a:t>
            </a:r>
          </a:p>
        </p:txBody>
      </p:sp>
      <p:pic>
        <p:nvPicPr>
          <p:cNvPr id="49" name="Kép helyőrzője 14" descr="Ellenőrzőlista ikonja">
            <a:extLst>
              <a:ext uri="{FF2B5EF4-FFF2-40B4-BE49-F238E27FC236}">
                <a16:creationId xmlns:a16="http://schemas.microsoft.com/office/drawing/2014/main" id="{2518B73A-240B-BE44-967C-8267C7040D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Szöveg helye 5">
            <a:extLst>
              <a:ext uri="{FF2B5EF4-FFF2-40B4-BE49-F238E27FC236}">
                <a16:creationId xmlns:a16="http://schemas.microsoft.com/office/drawing/2014/main" id="{2E6A2DCB-3ED8-4736-B793-D88F2F5B97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hu-HU" dirty="0"/>
              <a:t>Produktivitás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DE7B872-3F2A-4681-BC59-FE196007B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hu-HU" noProof="1"/>
              <a:t>Lustaság</a:t>
            </a:r>
          </a:p>
        </p:txBody>
      </p:sp>
      <p:pic>
        <p:nvPicPr>
          <p:cNvPr id="140" name="Kép helyőrzője 139" descr="Buborék ikon">
            <a:extLst>
              <a:ext uri="{FF2B5EF4-FFF2-40B4-BE49-F238E27FC236}">
                <a16:creationId xmlns:a16="http://schemas.microsoft.com/office/drawing/2014/main" id="{663A7591-BB1C-0B46-BA55-ACAA615B1B2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Szöveg helye 6">
            <a:extLst>
              <a:ext uri="{FF2B5EF4-FFF2-40B4-BE49-F238E27FC236}">
                <a16:creationId xmlns:a16="http://schemas.microsoft.com/office/drawing/2014/main" id="{6D31A792-6E21-4653-A73F-C5EB48D283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hu-HU" dirty="0"/>
              <a:t>Beszélgetés</a:t>
            </a:r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436C478F-505F-4EAD-ACFE-85BDF0298E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hu-HU" dirty="0"/>
              <a:t>De csak a telefonnal</a:t>
            </a:r>
            <a:endParaRPr lang="hu-HU" noProof="1"/>
          </a:p>
        </p:txBody>
      </p:sp>
      <p:pic>
        <p:nvPicPr>
          <p:cNvPr id="142" name="Kép helyőrzője 141" descr="Dühös arc ikon">
            <a:extLst>
              <a:ext uri="{FF2B5EF4-FFF2-40B4-BE49-F238E27FC236}">
                <a16:creationId xmlns:a16="http://schemas.microsoft.com/office/drawing/2014/main" id="{410AFAD2-AC4A-6B48-A631-B1466F26093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Szöveg helye 8">
            <a:extLst>
              <a:ext uri="{FF2B5EF4-FFF2-40B4-BE49-F238E27FC236}">
                <a16:creationId xmlns:a16="http://schemas.microsoft.com/office/drawing/2014/main" id="{A66AAF62-0A87-45D2-A488-C89D55255B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hu-HU" dirty="0"/>
              <a:t>Elégedetlenség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110BA534-E9F6-4878-9F9C-CED5165C48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hu-HU" dirty="0"/>
              <a:t>A gyakorlati helyekkel szemben</a:t>
            </a:r>
            <a:endParaRPr lang="hu-HU" noProof="1"/>
          </a:p>
        </p:txBody>
      </p:sp>
      <p:pic>
        <p:nvPicPr>
          <p:cNvPr id="144" name="Kép helyőrzője 143" descr="Táska ikon">
            <a:extLst>
              <a:ext uri="{FF2B5EF4-FFF2-40B4-BE49-F238E27FC236}">
                <a16:creationId xmlns:a16="http://schemas.microsoft.com/office/drawing/2014/main" id="{1CAF1AF2-0AF4-C846-A9D2-AE4E6FE4EE72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Szöveg helye 10">
            <a:extLst>
              <a:ext uri="{FF2B5EF4-FFF2-40B4-BE49-F238E27FC236}">
                <a16:creationId xmlns:a16="http://schemas.microsoft.com/office/drawing/2014/main" id="{ABAD4637-B393-4D7D-A572-C89CA26303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pPr rtl="0"/>
            <a:r>
              <a:rPr lang="hu-HU" dirty="0"/>
              <a:t>Karrier</a:t>
            </a:r>
          </a:p>
        </p:txBody>
      </p:sp>
      <p:sp>
        <p:nvSpPr>
          <p:cNvPr id="12" name="Szöveg helye 11">
            <a:extLst>
              <a:ext uri="{FF2B5EF4-FFF2-40B4-BE49-F238E27FC236}">
                <a16:creationId xmlns:a16="http://schemas.microsoft.com/office/drawing/2014/main" id="{E8BFAA0D-DFDC-486A-B893-ACF2F19F39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rtlCol="0"/>
          <a:lstStyle/>
          <a:p>
            <a:pPr rtl="0"/>
            <a:r>
              <a:rPr lang="hu-HU" noProof="1"/>
              <a:t>Szakmai motiváció, szakmai tudás és gyakorlat hiánya</a:t>
            </a:r>
          </a:p>
        </p:txBody>
      </p:sp>
      <p:pic>
        <p:nvPicPr>
          <p:cNvPr id="146" name="Kép helyőrzője 145" descr="Gyerekek körvonalas">
            <a:extLst>
              <a:ext uri="{FF2B5EF4-FFF2-40B4-BE49-F238E27FC236}">
                <a16:creationId xmlns:a16="http://schemas.microsoft.com/office/drawing/2014/main" id="{D580DCDB-72A1-0547-BEF7-0BDC568F0F2B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/>
      </p:pic>
      <p:sp>
        <p:nvSpPr>
          <p:cNvPr id="13" name="Szöveg helye 12">
            <a:extLst>
              <a:ext uri="{FF2B5EF4-FFF2-40B4-BE49-F238E27FC236}">
                <a16:creationId xmlns:a16="http://schemas.microsoft.com/office/drawing/2014/main" id="{F67AC6D8-2211-41DF-A0C3-1393DD11CA3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rtlCol="0"/>
          <a:lstStyle/>
          <a:p>
            <a:pPr rtl="0"/>
            <a:r>
              <a:rPr lang="hu-HU" dirty="0"/>
              <a:t>Kirekesztés</a:t>
            </a:r>
          </a:p>
        </p:txBody>
      </p:sp>
      <p:sp>
        <p:nvSpPr>
          <p:cNvPr id="14" name="Szöveg helye 13">
            <a:extLst>
              <a:ext uri="{FF2B5EF4-FFF2-40B4-BE49-F238E27FC236}">
                <a16:creationId xmlns:a16="http://schemas.microsoft.com/office/drawing/2014/main" id="{2700A887-6865-4B69-90F3-DB4E5347865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pPr rtl="0"/>
            <a:r>
              <a:rPr lang="hu-HU" noProof="1"/>
              <a:t>Városlakók vs. Szakképző intézmény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CFCF4E0-1B16-4A88-B2E4-1790126F2E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357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152B5163-B671-3631-66FB-7A33B4C44D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Nagy láb nagy lábszaggal jár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AAEC2D4-EF9B-62D8-310D-59A8C3FF030A}"/>
              </a:ext>
            </a:extLst>
          </p:cNvPr>
          <p:cNvSpPr txBox="1"/>
          <p:nvPr/>
        </p:nvSpPr>
        <p:spPr>
          <a:xfrm>
            <a:off x="447040" y="650240"/>
            <a:ext cx="5648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hu-HU" dirty="0">
                <a:latin typeface="Century Gothic" panose="020B0502020202020204" pitchFamily="34" charset="0"/>
              </a:rPr>
              <a:t>Magyarország egy lakosának ökológiai lábnyoma </a:t>
            </a:r>
            <a:r>
              <a:rPr lang="hu-HU" b="1" dirty="0">
                <a:latin typeface="Century Gothic" panose="020B0502020202020204" pitchFamily="34" charset="0"/>
              </a:rPr>
              <a:t>3,7</a:t>
            </a:r>
            <a:r>
              <a:rPr lang="hu-HU" dirty="0">
                <a:latin typeface="Century Gothic" panose="020B0502020202020204" pitchFamily="34" charset="0"/>
              </a:rPr>
              <a:t> hektár. </a:t>
            </a:r>
          </a:p>
          <a:p>
            <a:pPr marL="0" indent="0">
              <a:buNone/>
            </a:pPr>
            <a:endParaRPr lang="hu-HU" dirty="0">
              <a:latin typeface="Century Gothic" panose="020B0502020202020204" pitchFamily="34" charset="0"/>
            </a:endParaRPr>
          </a:p>
          <a:p>
            <a:r>
              <a:rPr lang="hu-HU" dirty="0">
                <a:latin typeface="Century Gothic" panose="020B0502020202020204" pitchFamily="34" charset="0"/>
              </a:rPr>
              <a:t>A Földön minden emberre csak</a:t>
            </a:r>
            <a:r>
              <a:rPr lang="hu-HU" b="1" dirty="0">
                <a:latin typeface="Century Gothic" panose="020B0502020202020204" pitchFamily="34" charset="0"/>
              </a:rPr>
              <a:t> 1,8 </a:t>
            </a:r>
            <a:r>
              <a:rPr lang="hu-HU" dirty="0">
                <a:latin typeface="Century Gothic" panose="020B0502020202020204" pitchFamily="34" charset="0"/>
              </a:rPr>
              <a:t>hektár terület jut.</a:t>
            </a:r>
          </a:p>
          <a:p>
            <a:endParaRPr lang="hu-HU" dirty="0">
              <a:latin typeface="Century Gothic" panose="020B0502020202020204" pitchFamily="34" charset="0"/>
            </a:endParaRPr>
          </a:p>
          <a:p>
            <a:r>
              <a:rPr lang="hu-HU" dirty="0">
                <a:latin typeface="Century Gothic" panose="020B0502020202020204" pitchFamily="34" charset="0"/>
              </a:rPr>
              <a:t>Iskolánk ökológiai lábnyoma számításaink szerint </a:t>
            </a:r>
            <a:r>
              <a:rPr lang="hu-HU" b="1" dirty="0">
                <a:latin typeface="Century Gothic" panose="020B0502020202020204" pitchFamily="34" charset="0"/>
              </a:rPr>
              <a:t>2057</a:t>
            </a:r>
            <a:r>
              <a:rPr lang="hu-HU" dirty="0">
                <a:latin typeface="Century Gothic" panose="020B0502020202020204" pitchFamily="34" charset="0"/>
              </a:rPr>
              <a:t> hektár- </a:t>
            </a:r>
            <a:r>
              <a:rPr lang="hu-HU" b="1" dirty="0">
                <a:latin typeface="Century Gothic" panose="020B0502020202020204" pitchFamily="34" charset="0"/>
              </a:rPr>
              <a:t>4</a:t>
            </a:r>
            <a:r>
              <a:rPr lang="hu-HU" dirty="0">
                <a:latin typeface="Century Gothic" panose="020B0502020202020204" pitchFamily="34" charset="0"/>
              </a:rPr>
              <a:t> hektár egy emberre vetítve.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AC5BDC28-6C27-19C5-746E-F3319E3C0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92" y="3429000"/>
            <a:ext cx="5430008" cy="3057952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51B8FF40-B5E6-422B-CC3A-11CA448A2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9988" y="1319218"/>
            <a:ext cx="4680000" cy="3323987"/>
          </a:xfrm>
        </p:spPr>
        <p:txBody>
          <a:bodyPr rtlCol="0">
            <a:scene3d>
              <a:camera prst="perspectiveContrastingLeftFacing" fov="6300000">
                <a:rot lat="20400000" lon="138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rtl="0"/>
            <a:r>
              <a:rPr lang="hu-HU" sz="800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</a:rPr>
              <a:t>Kisebb ökológiai lábnyomot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Dia nagyítása 3">
                <a:extLst>
                  <a:ext uri="{FF2B5EF4-FFF2-40B4-BE49-F238E27FC236}">
                    <a16:creationId xmlns:a16="http://schemas.microsoft.com/office/drawing/2014/main" id="{5A552F0E-AD8C-E35E-DF0F-EE2044BE47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42836872"/>
                  </p:ext>
                </p:extLst>
              </p:nvPr>
            </p:nvGraphicFramePr>
            <p:xfrm>
              <a:off x="5260916" y="2674064"/>
              <a:ext cx="1092078" cy="614294"/>
            </p:xfrm>
            <a:graphic>
              <a:graphicData uri="http://schemas.microsoft.com/office/powerpoint/2016/slidezoom">
                <pslz:sldZm>
                  <pslz:sldZmObj sldId="290" cId="1267092913">
                    <pslz:zmPr id="{71464061-BF3C-49C6-9DD3-AA2556EC4828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92078" cy="61429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Dia nagyítása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5A552F0E-AD8C-E35E-DF0F-EE2044BE47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60916" y="2674064"/>
                <a:ext cx="1092078" cy="61429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047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Kép helyőrzője 53" descr="Tűzoltók ölelésben">
            <a:extLst>
              <a:ext uri="{FF2B5EF4-FFF2-40B4-BE49-F238E27FC236}">
                <a16:creationId xmlns:a16="http://schemas.microsoft.com/office/drawing/2014/main" id="{9064EEF5-A83C-42AA-B83E-068631EAEE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>
          <a:xfrm>
            <a:off x="108000" y="108000"/>
            <a:ext cx="4614076" cy="6083250"/>
          </a:xfrm>
        </p:spPr>
      </p:pic>
      <p:grpSp>
        <p:nvGrpSpPr>
          <p:cNvPr id="4" name="Csoport 3" descr="Három, a kép egyes részeit kiemelő háromszög, egynek csak a körvonala látszik">
            <a:extLst>
              <a:ext uri="{FF2B5EF4-FFF2-40B4-BE49-F238E27FC236}">
                <a16:creationId xmlns:a16="http://schemas.microsoft.com/office/drawing/2014/main" id="{66F78661-DF1F-42BC-B794-0FB9369D0DF4}"/>
              </a:ext>
            </a:extLst>
          </p:cNvPr>
          <p:cNvGrpSpPr/>
          <p:nvPr/>
        </p:nvGrpSpPr>
        <p:grpSpPr>
          <a:xfrm>
            <a:off x="1928664" y="2925893"/>
            <a:ext cx="2793412" cy="2896935"/>
            <a:chOff x="1928664" y="2925893"/>
            <a:chExt cx="2793412" cy="2896935"/>
          </a:xfrm>
        </p:grpSpPr>
        <p:sp>
          <p:nvSpPr>
            <p:cNvPr id="20" name="Egyenlő szárú háromszög 19" descr="Díszítő háromszög">
              <a:extLst>
                <a:ext uri="{FF2B5EF4-FFF2-40B4-BE49-F238E27FC236}">
                  <a16:creationId xmlns:a16="http://schemas.microsoft.com/office/drawing/2014/main" id="{4A51CE02-BC1D-466F-AB17-2352D0A84623}"/>
                </a:ext>
              </a:extLst>
            </p:cNvPr>
            <p:cNvSpPr/>
            <p:nvPr/>
          </p:nvSpPr>
          <p:spPr>
            <a:xfrm rot="10800000">
              <a:off x="1928664" y="2925893"/>
              <a:ext cx="740512" cy="503107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1" name="Egyenlő szárú háromszög 20" descr="Díszítő háromszög">
              <a:extLst>
                <a:ext uri="{FF2B5EF4-FFF2-40B4-BE49-F238E27FC236}">
                  <a16:creationId xmlns:a16="http://schemas.microsoft.com/office/drawing/2014/main" id="{99859FBE-B857-43A4-9C87-4C0FFF478291}"/>
                </a:ext>
              </a:extLst>
            </p:cNvPr>
            <p:cNvSpPr/>
            <p:nvPr/>
          </p:nvSpPr>
          <p:spPr>
            <a:xfrm rot="10800000">
              <a:off x="2669176" y="3959382"/>
              <a:ext cx="1689239" cy="1147676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sp>
          <p:nvSpPr>
            <p:cNvPr id="22" name="Egyenlő szárú háromszög 21" descr="Díszítő háromszög">
              <a:extLst>
                <a:ext uri="{FF2B5EF4-FFF2-40B4-BE49-F238E27FC236}">
                  <a16:creationId xmlns:a16="http://schemas.microsoft.com/office/drawing/2014/main" id="{B8377587-77F4-4DA3-A169-B66000476E93}"/>
                </a:ext>
              </a:extLst>
            </p:cNvPr>
            <p:cNvSpPr/>
            <p:nvPr/>
          </p:nvSpPr>
          <p:spPr>
            <a:xfrm>
              <a:off x="4176334" y="5452049"/>
              <a:ext cx="545742" cy="370779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</p:grpSp>
      <p:pic>
        <p:nvPicPr>
          <p:cNvPr id="23" name="Kép helyőrzője 70" descr="Mezőgazdaság egyszínű kitöltéssel">
            <a:extLst>
              <a:ext uri="{FF2B5EF4-FFF2-40B4-BE49-F238E27FC236}">
                <a16:creationId xmlns:a16="http://schemas.microsoft.com/office/drawing/2014/main" id="{CD1A072B-3AA1-934C-A176-FA0DC0125E29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877064" y="3131727"/>
            <a:ext cx="621792" cy="621792"/>
          </a:xfrm>
        </p:spPr>
      </p:pic>
      <p:sp>
        <p:nvSpPr>
          <p:cNvPr id="7" name="Szöveg helye 6">
            <a:extLst>
              <a:ext uri="{FF2B5EF4-FFF2-40B4-BE49-F238E27FC236}">
                <a16:creationId xmlns:a16="http://schemas.microsoft.com/office/drawing/2014/main" id="{952E5B13-87A0-404D-9E40-F879EABA81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hu-HU" dirty="0"/>
              <a:t>Önfenntartó szakképzés</a:t>
            </a:r>
          </a:p>
        </p:txBody>
      </p:sp>
      <p:pic>
        <p:nvPicPr>
          <p:cNvPr id="24" name="Kép helyőrzője 72" descr="Gazdálkodó nő egyszínű kitöltéssel">
            <a:extLst>
              <a:ext uri="{FF2B5EF4-FFF2-40B4-BE49-F238E27FC236}">
                <a16:creationId xmlns:a16="http://schemas.microsoft.com/office/drawing/2014/main" id="{92299A0A-D97E-0340-AF0C-10548E3687CD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/>
      </p:pic>
      <p:sp>
        <p:nvSpPr>
          <p:cNvPr id="8" name="Szöveg helye 7">
            <a:extLst>
              <a:ext uri="{FF2B5EF4-FFF2-40B4-BE49-F238E27FC236}">
                <a16:creationId xmlns:a16="http://schemas.microsoft.com/office/drawing/2014/main" id="{A53B20E5-3A1B-40D8-BC6F-6462269757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hu-HU" dirty="0"/>
              <a:t>Környező vállalkozások bevonása</a:t>
            </a:r>
          </a:p>
        </p:txBody>
      </p:sp>
      <p:pic>
        <p:nvPicPr>
          <p:cNvPr id="25" name="Kép helyőrzője 74" descr="Érmék ikon">
            <a:extLst>
              <a:ext uri="{FF2B5EF4-FFF2-40B4-BE49-F238E27FC236}">
                <a16:creationId xmlns:a16="http://schemas.microsoft.com/office/drawing/2014/main" id="{91DF5B3F-9C71-564F-B3D4-7B04B480F546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43429" y="3131727"/>
            <a:ext cx="621792" cy="621792"/>
          </a:xfrm>
        </p:spPr>
      </p:pic>
      <p:sp>
        <p:nvSpPr>
          <p:cNvPr id="10" name="Szöveg helye 9">
            <a:extLst>
              <a:ext uri="{FF2B5EF4-FFF2-40B4-BE49-F238E27FC236}">
                <a16:creationId xmlns:a16="http://schemas.microsoft.com/office/drawing/2014/main" id="{B38F0989-C6A1-40E9-8F0F-A379F1F807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hu-HU" dirty="0"/>
              <a:t>Egyensúlyban a természettel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F1BA95D-3BBB-4984-96D5-B1015D385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dirty="0"/>
              <a:t>Megoldás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6ED96D6C-B53E-4808-959A-0C6924ACFC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27058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Kép helyőrzője 23" descr="Célpont ikon">
            <a:extLst>
              <a:ext uri="{FF2B5EF4-FFF2-40B4-BE49-F238E27FC236}">
                <a16:creationId xmlns:a16="http://schemas.microsoft.com/office/drawing/2014/main" id="{6D9ECDA6-D72C-FD48-9F81-E8E64D839CC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80053" y="655547"/>
            <a:ext cx="1170720" cy="1170720"/>
          </a:xfrm>
        </p:spPr>
      </p:pic>
      <p:sp>
        <p:nvSpPr>
          <p:cNvPr id="7" name="Szöveg helye 6">
            <a:extLst>
              <a:ext uri="{FF2B5EF4-FFF2-40B4-BE49-F238E27FC236}">
                <a16:creationId xmlns:a16="http://schemas.microsoft.com/office/drawing/2014/main" id="{E1119008-FC46-486C-9C59-68517F1FDD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413" y="2149225"/>
            <a:ext cx="2160000" cy="288000"/>
          </a:xfrm>
        </p:spPr>
        <p:txBody>
          <a:bodyPr rtlCol="0"/>
          <a:lstStyle/>
          <a:p>
            <a:pPr rtl="0"/>
            <a:r>
              <a:rPr lang="hu-HU" dirty="0"/>
              <a:t>Nincs speciális alakzat </a:t>
            </a:r>
          </a:p>
        </p:txBody>
      </p:sp>
      <p:pic>
        <p:nvPicPr>
          <p:cNvPr id="39" name="Kép helyőrzője 25">
            <a:extLst>
              <a:ext uri="{FF2B5EF4-FFF2-40B4-BE49-F238E27FC236}">
                <a16:creationId xmlns:a16="http://schemas.microsoft.com/office/drawing/2014/main" id="{620038D5-B1E8-974D-9E45-EE2DBFC5E36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/>
          <a:srcRect/>
          <a:stretch/>
        </p:blipFill>
        <p:spPr>
          <a:xfrm>
            <a:off x="3849583" y="655547"/>
            <a:ext cx="1633865" cy="1633865"/>
          </a:xfrm>
        </p:spPr>
      </p:pic>
      <p:sp>
        <p:nvSpPr>
          <p:cNvPr id="8" name="Szöveg helye 7">
            <a:extLst>
              <a:ext uri="{FF2B5EF4-FFF2-40B4-BE49-F238E27FC236}">
                <a16:creationId xmlns:a16="http://schemas.microsoft.com/office/drawing/2014/main" id="{571AFF54-60BC-4811-A69A-D4B40E1439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6515" y="2437225"/>
            <a:ext cx="2160000" cy="288000"/>
          </a:xfrm>
        </p:spPr>
        <p:txBody>
          <a:bodyPr rtlCol="0"/>
          <a:lstStyle/>
          <a:p>
            <a:pPr rtl="0"/>
            <a:r>
              <a:rPr lang="hu-HU" dirty="0"/>
              <a:t>Klímatégla</a:t>
            </a:r>
          </a:p>
        </p:txBody>
      </p:sp>
      <p:pic>
        <p:nvPicPr>
          <p:cNvPr id="40" name="Kép helyőrzője 27">
            <a:extLst>
              <a:ext uri="{FF2B5EF4-FFF2-40B4-BE49-F238E27FC236}">
                <a16:creationId xmlns:a16="http://schemas.microsoft.com/office/drawing/2014/main" id="{75C8CC8E-D372-434C-B1A5-57008FE35ED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6"/>
          <a:srcRect l="3111" r="3111"/>
          <a:stretch/>
        </p:blipFill>
        <p:spPr>
          <a:xfrm>
            <a:off x="1010358" y="3250937"/>
            <a:ext cx="1637932" cy="1637932"/>
          </a:xfrm>
        </p:spPr>
      </p:pic>
      <p:sp>
        <p:nvSpPr>
          <p:cNvPr id="10" name="Szöveg helye 9">
            <a:extLst>
              <a:ext uri="{FF2B5EF4-FFF2-40B4-BE49-F238E27FC236}">
                <a16:creationId xmlns:a16="http://schemas.microsoft.com/office/drawing/2014/main" id="{7AC69CE4-60F8-42DD-9D0C-2FF174B44E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9324" y="5062335"/>
            <a:ext cx="2160000" cy="555519"/>
          </a:xfrm>
        </p:spPr>
        <p:txBody>
          <a:bodyPr rtlCol="0"/>
          <a:lstStyle/>
          <a:p>
            <a:pPr rtl="0"/>
            <a:r>
              <a:rPr lang="hu-HU" dirty="0"/>
              <a:t>3 rétegű hőszigetelő üveg</a:t>
            </a:r>
          </a:p>
        </p:txBody>
      </p:sp>
      <p:pic>
        <p:nvPicPr>
          <p:cNvPr id="41" name="Kép helyőrzője 29">
            <a:extLst>
              <a:ext uri="{FF2B5EF4-FFF2-40B4-BE49-F238E27FC236}">
                <a16:creationId xmlns:a16="http://schemas.microsoft.com/office/drawing/2014/main" id="{3B22CAF3-C445-9B4B-86A8-E9950D89FA0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7"/>
          <a:srcRect l="4545" r="4545"/>
          <a:stretch/>
        </p:blipFill>
        <p:spPr>
          <a:xfrm>
            <a:off x="3875002" y="3342506"/>
            <a:ext cx="1608446" cy="1608446"/>
          </a:xfrm>
        </p:spPr>
      </p:pic>
      <p:sp>
        <p:nvSpPr>
          <p:cNvPr id="12" name="Szöveg helye 11">
            <a:extLst>
              <a:ext uri="{FF2B5EF4-FFF2-40B4-BE49-F238E27FC236}">
                <a16:creationId xmlns:a16="http://schemas.microsoft.com/office/drawing/2014/main" id="{54995B8C-9609-4772-9149-A6AB145A54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86515" y="5280233"/>
            <a:ext cx="2160000" cy="288000"/>
          </a:xfrm>
        </p:spPr>
        <p:txBody>
          <a:bodyPr rtlCol="0"/>
          <a:lstStyle/>
          <a:p>
            <a:pPr rtl="0"/>
            <a:r>
              <a:rPr lang="hu-HU" dirty="0"/>
              <a:t>Napelemes cserép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73455BB-04C1-48F4-BC94-C364919E3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2553" y="2012911"/>
            <a:ext cx="4680000" cy="2659190"/>
          </a:xfrm>
        </p:spPr>
        <p:txBody>
          <a:bodyPr rtlCol="0"/>
          <a:lstStyle/>
          <a:p>
            <a:pPr rtl="0"/>
            <a:r>
              <a:rPr lang="hu-HU" sz="9600" dirty="0"/>
              <a:t>I. Ház a tó partján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AC14EA7-7B0E-4F9A-A302-985B2FD02C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6337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24F613D-8E86-79E0-EBC4-F1788B52D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Sok kicsi sokra megy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4BE47264-AC58-0AAB-CCE0-877128EEA3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noProof="0" smtClean="0"/>
              <a:pPr rtl="0"/>
              <a:t>8</a:t>
            </a:fld>
            <a:endParaRPr lang="hu-HU" noProof="0" dirty="0"/>
          </a:p>
        </p:txBody>
      </p:sp>
      <p:pic>
        <p:nvPicPr>
          <p:cNvPr id="7" name="Tartalom helye 6" descr="A képen beltéri, rendezett látható&#10;&#10;Automatikusan generált leírás">
            <a:extLst>
              <a:ext uri="{FF2B5EF4-FFF2-40B4-BE49-F238E27FC236}">
                <a16:creationId xmlns:a16="http://schemas.microsoft.com/office/drawing/2014/main" id="{5A3DA206-0D9B-3CA5-5841-CE79D6540A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375" y="1138238"/>
            <a:ext cx="3402849" cy="4800600"/>
          </a:xfrm>
        </p:spPr>
      </p:pic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09CC9A85-F79A-9386-2782-7EC3BC6753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510359"/>
            <a:ext cx="5588000" cy="4056357"/>
          </a:xfrm>
        </p:spPr>
      </p:pic>
    </p:spTree>
    <p:extLst>
      <p:ext uri="{BB962C8B-B14F-4D97-AF65-F5344CB8AC3E}">
        <p14:creationId xmlns:p14="http://schemas.microsoft.com/office/powerpoint/2010/main" val="1468897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rtalom helye 11" descr="A képen fa, kültéri, növény, ablak látható&#10;&#10;Automatikusan generált leírás">
            <a:extLst>
              <a:ext uri="{FF2B5EF4-FFF2-40B4-BE49-F238E27FC236}">
                <a16:creationId xmlns:a16="http://schemas.microsoft.com/office/drawing/2014/main" id="{72F1E9BA-9871-6FF7-F798-30085F473CBD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431800" y="2463800"/>
            <a:ext cx="3600450" cy="3600450"/>
          </a:xfrm>
        </p:spPr>
      </p:pic>
      <p:pic>
        <p:nvPicPr>
          <p:cNvPr id="14" name="Tartalom helye 13" descr="A képen étel, gyümölcs, zöldség, különböző látható&#10;&#10;Automatikusan generált leírás">
            <a:extLst>
              <a:ext uri="{FF2B5EF4-FFF2-40B4-BE49-F238E27FC236}">
                <a16:creationId xmlns:a16="http://schemas.microsoft.com/office/drawing/2014/main" id="{0BD3D68F-BDD5-803C-41CD-FA975031D4B2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3"/>
          <a:stretch>
            <a:fillRect/>
          </a:stretch>
        </p:blipFill>
        <p:spPr>
          <a:xfrm>
            <a:off x="4302125" y="2463800"/>
            <a:ext cx="3600450" cy="3600450"/>
          </a:xfrm>
        </p:spPr>
      </p:pic>
      <p:pic>
        <p:nvPicPr>
          <p:cNvPr id="16" name="Tartalom helye 15" descr="A képen szöveg, fa, erdő látható&#10;&#10;Automatikusan generált leírás">
            <a:extLst>
              <a:ext uri="{FF2B5EF4-FFF2-40B4-BE49-F238E27FC236}">
                <a16:creationId xmlns:a16="http://schemas.microsoft.com/office/drawing/2014/main" id="{2D15767A-4306-CFEF-AA41-44C60DFF8C8E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4"/>
          <a:stretch>
            <a:fillRect/>
          </a:stretch>
        </p:blipFill>
        <p:spPr>
          <a:xfrm>
            <a:off x="8172450" y="2464593"/>
            <a:ext cx="3598863" cy="3598863"/>
          </a:xfrm>
        </p:spPr>
      </p:pic>
      <p:sp>
        <p:nvSpPr>
          <p:cNvPr id="5" name="Cím 4">
            <a:extLst>
              <a:ext uri="{FF2B5EF4-FFF2-40B4-BE49-F238E27FC236}">
                <a16:creationId xmlns:a16="http://schemas.microsoft.com/office/drawing/2014/main" id="{373AAF2C-C529-DA04-1D81-2AE68CFF4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Közösségi kert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65642346-B590-DC35-F5C9-F28523533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Őshonos fák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422AEEA-4821-1A73-367B-F95B8B6AFF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B73C415-D670-4716-A5EC-CC4D52CA2BAC}" type="slidenum">
              <a:rPr lang="hu-HU" noProof="0" smtClean="0"/>
              <a:pPr rtl="0"/>
              <a:t>9</a:t>
            </a:fld>
            <a:endParaRPr lang="hu-HU" noProof="0" dirty="0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B7C3E41B-289C-2839-11DE-72114238AF4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hu-HU" dirty="0"/>
              <a:t>Őshonos gyümölcsfák</a:t>
            </a:r>
          </a:p>
        </p:txBody>
      </p:sp>
      <p:sp>
        <p:nvSpPr>
          <p:cNvPr id="9" name="Tartalom helye 8">
            <a:extLst>
              <a:ext uri="{FF2B5EF4-FFF2-40B4-BE49-F238E27FC236}">
                <a16:creationId xmlns:a16="http://schemas.microsoft.com/office/drawing/2014/main" id="{E5915B9D-FCD4-7066-5F6F-9788E5BB06B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hu-HU" dirty="0"/>
              <a:t>Játszótér és futókör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74971C7E-007E-4F67-931F-9C8E93350C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hu-HU" dirty="0"/>
              <a:t>Az abszolút kertész az a személy, aki addig locsolja a félcipőt, míg annak kinő a szára.</a:t>
            </a:r>
          </a:p>
        </p:txBody>
      </p:sp>
    </p:spTree>
    <p:extLst>
      <p:ext uri="{BB962C8B-B14F-4D97-AF65-F5344CB8AC3E}">
        <p14:creationId xmlns:p14="http://schemas.microsoft.com/office/powerpoint/2010/main" val="26922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Custom 126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BADEDA"/>
      </a:accent1>
      <a:accent2>
        <a:srgbClr val="BC95C2"/>
      </a:accent2>
      <a:accent3>
        <a:srgbClr val="96AADC"/>
      </a:accent3>
      <a:accent4>
        <a:srgbClr val="FFAFAE"/>
      </a:accent4>
      <a:accent5>
        <a:srgbClr val="FFCDA3"/>
      </a:accent5>
      <a:accent6>
        <a:srgbClr val="BADEDA"/>
      </a:accent6>
      <a:hlink>
        <a:srgbClr val="BC95C2"/>
      </a:hlink>
      <a:folHlink>
        <a:srgbClr val="BC95C2"/>
      </a:folHlink>
    </a:clrScheme>
    <a:fontScheme name="Custom 144">
      <a:majorFont>
        <a:latin typeface="Tw Cen M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4"/>
            </a:gs>
          </a:gsLst>
          <a:lin ang="54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5055158_TF11505402.potx" id="{F69AF337-95A3-4424-B9CC-D043EACBDED1}" vid="{94180C56-93D0-4BEF-96FF-CE3F3A8F3EF5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AE7A2E-3428-4DA0-9D29-A80DBF20E8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711F49-45CD-49BA-9047-D3F459D10243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purl.org/dc/terms/"/>
    <ds:schemaRef ds:uri="http://schemas.microsoft.com/office/2006/documentManagement/types"/>
    <ds:schemaRef ds:uri="fb0879af-3eba-417a-a55a-ffe6dcd6ca77"/>
    <ds:schemaRef ds:uri="6dc4bcd6-49db-4c07-9060-8acfc67cef9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46744C9-72E8-4CA6-A877-06C449A0FA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Retró befektetési prezentáció</Template>
  <TotalTime>1183</TotalTime>
  <Words>563</Words>
  <Application>Microsoft Office PowerPoint</Application>
  <PresentationFormat>Szélesvásznú</PresentationFormat>
  <Paragraphs>209</Paragraphs>
  <Slides>19</Slides>
  <Notes>14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Gothic</vt:lpstr>
      <vt:lpstr>Courier New</vt:lpstr>
      <vt:lpstr>Times New Roman</vt:lpstr>
      <vt:lpstr>Tw Cen MT</vt:lpstr>
      <vt:lpstr>Office-téma</vt:lpstr>
      <vt:lpstr>PowerPoint-bemutató</vt:lpstr>
      <vt:lpstr>A tökfőzelék tehet mindenről</vt:lpstr>
      <vt:lpstr>Probléma I.</vt:lpstr>
      <vt:lpstr>Probléma II.</vt:lpstr>
      <vt:lpstr>Kisebb ökológiai lábnyomot</vt:lpstr>
      <vt:lpstr>Megoldás</vt:lpstr>
      <vt:lpstr>I. Ház a tó partján</vt:lpstr>
      <vt:lpstr>Sok kicsi sokra megy</vt:lpstr>
      <vt:lpstr>Közösségi kert</vt:lpstr>
      <vt:lpstr>II. Beépítjük-de nem csak a tetőt</vt:lpstr>
      <vt:lpstr>#szakmatanulás #egyensúlyban #a #természettel</vt:lpstr>
      <vt:lpstr>Üzleti modell</vt:lpstr>
      <vt:lpstr>Piaci lehetőség</vt:lpstr>
      <vt:lpstr>Számok, számok mindenhol</vt:lpstr>
      <vt:lpstr>Még több szám</vt:lpstr>
      <vt:lpstr>Megéri ez nekem?</vt:lpstr>
      <vt:lpstr>ÖSSZESÍTÉS</vt:lpstr>
      <vt:lpstr>KÖSZÖNJÜK!</vt:lpstr>
      <vt:lpstr>Az iskola ökológiai lábnyoma - Forrás: http://www.mkne.hu/pie/index.html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Fenntartható</dc:title>
  <dc:creator>Zsuzsanna Miskolczi</dc:creator>
  <cp:lastModifiedBy>Zsuzsanna Miskolczi</cp:lastModifiedBy>
  <cp:revision>12</cp:revision>
  <dcterms:created xsi:type="dcterms:W3CDTF">2023-02-28T17:58:21Z</dcterms:created>
  <dcterms:modified xsi:type="dcterms:W3CDTF">2023-03-20T17:59:51Z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